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9.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75" r:id="rId2"/>
    <p:sldMasterId id="2147483669" r:id="rId3"/>
  </p:sldMasterIdLst>
  <p:notesMasterIdLst>
    <p:notesMasterId r:id="rId18"/>
  </p:notesMasterIdLst>
  <p:sldIdLst>
    <p:sldId id="289" r:id="rId4"/>
    <p:sldId id="317" r:id="rId5"/>
    <p:sldId id="267" r:id="rId6"/>
    <p:sldId id="297" r:id="rId7"/>
    <p:sldId id="300" r:id="rId8"/>
    <p:sldId id="310" r:id="rId9"/>
    <p:sldId id="305" r:id="rId10"/>
    <p:sldId id="312" r:id="rId11"/>
    <p:sldId id="301" r:id="rId12"/>
    <p:sldId id="314" r:id="rId13"/>
    <p:sldId id="315" r:id="rId14"/>
    <p:sldId id="316" r:id="rId15"/>
    <p:sldId id="302" r:id="rId16"/>
    <p:sldId id="293" r:id="rId17"/>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模板设计" id="{9A6802F3-DF6F-431E-B59B-B740A4DFB626}">
          <p14:sldIdLst>
            <p14:sldId id="289"/>
            <p14:sldId id="317"/>
            <p14:sldId id="267"/>
            <p14:sldId id="297"/>
            <p14:sldId id="300"/>
            <p14:sldId id="310"/>
            <p14:sldId id="305"/>
            <p14:sldId id="312"/>
            <p14:sldId id="301"/>
            <p14:sldId id="314"/>
            <p14:sldId id="315"/>
            <p14:sldId id="316"/>
            <p14:sldId id="302"/>
            <p14:sldId id="293"/>
          </p14:sldIdLst>
        </p14:section>
        <p14:section name="使用技巧" id="{6FE33AF1-5061-41A8-B0E8-B7E8D44B372F}">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EFF2F4"/>
    <a:srgbClr val="F5F5F5"/>
    <a:srgbClr val="FA6F18"/>
    <a:srgbClr val="FA602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90" autoAdjust="0"/>
    <p:restoredTop sz="94570" autoAdjust="0"/>
  </p:normalViewPr>
  <p:slideViewPr>
    <p:cSldViewPr snapToGrid="0">
      <p:cViewPr varScale="1">
        <p:scale>
          <a:sx n="108" d="100"/>
          <a:sy n="108" d="100"/>
        </p:scale>
        <p:origin x="736" y="19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tags" Target="tags/tag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D7C383-9902-4B91-BCC7-D7FFFB8E1AE7}" type="datetimeFigureOut">
              <a:rPr lang="zh-CN" altLang="en-US" smtClean="0"/>
              <a:t>2021/7/1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27AD7D-0E09-4B57-B07E-A14B71E21044}" type="slidenum">
              <a:rPr lang="zh-CN" altLang="en-US" smtClean="0"/>
              <a:t>‹#›</a:t>
            </a:fld>
            <a:endParaRPr lang="zh-CN" altLang="en-US"/>
          </a:p>
        </p:txBody>
      </p:sp>
    </p:spTree>
    <p:extLst>
      <p:ext uri="{BB962C8B-B14F-4D97-AF65-F5344CB8AC3E}">
        <p14:creationId xmlns:p14="http://schemas.microsoft.com/office/powerpoint/2010/main" val="3165443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a:t>
            </a:fld>
            <a:endParaRPr lang="zh-CN" altLang="en-US"/>
          </a:p>
        </p:txBody>
      </p:sp>
    </p:spTree>
    <p:extLst>
      <p:ext uri="{BB962C8B-B14F-4D97-AF65-F5344CB8AC3E}">
        <p14:creationId xmlns:p14="http://schemas.microsoft.com/office/powerpoint/2010/main" val="20890441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2</a:t>
            </a:fld>
            <a:endParaRPr lang="zh-CN" altLang="en-US"/>
          </a:p>
        </p:txBody>
      </p:sp>
    </p:spTree>
    <p:extLst>
      <p:ext uri="{BB962C8B-B14F-4D97-AF65-F5344CB8AC3E}">
        <p14:creationId xmlns:p14="http://schemas.microsoft.com/office/powerpoint/2010/main" val="39850848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四大定位导航系统；</a:t>
            </a:r>
            <a:r>
              <a:rPr lang="en-US" altLang="zh-CN" dirty="0"/>
              <a:t>2.</a:t>
            </a:r>
            <a:r>
              <a:rPr lang="zh-CN" altLang="en-US" dirty="0"/>
              <a:t>北斗和</a:t>
            </a:r>
            <a:r>
              <a:rPr lang="en-US" altLang="zh-CN" dirty="0"/>
              <a:t>GPS</a:t>
            </a:r>
            <a:r>
              <a:rPr lang="zh-CN" altLang="en-US" dirty="0"/>
              <a:t>定位的区别；</a:t>
            </a:r>
            <a:r>
              <a:rPr lang="en-US" altLang="zh-CN" dirty="0"/>
              <a:t>3. </a:t>
            </a:r>
            <a:r>
              <a:rPr lang="zh-CN" altLang="en-US" dirty="0"/>
              <a:t>室内定位：有</a:t>
            </a:r>
            <a:r>
              <a:rPr lang="en-US" altLang="zh-CN" dirty="0"/>
              <a:t>/</a:t>
            </a:r>
            <a:r>
              <a:rPr lang="zh-CN" altLang="en-US" dirty="0"/>
              <a:t>无硬件。</a:t>
            </a:r>
          </a:p>
        </p:txBody>
      </p:sp>
      <p:sp>
        <p:nvSpPr>
          <p:cNvPr id="4" name="灯片编号占位符 3"/>
          <p:cNvSpPr>
            <a:spLocks noGrp="1"/>
          </p:cNvSpPr>
          <p:nvPr>
            <p:ph type="sldNum" sz="quarter" idx="5"/>
          </p:nvPr>
        </p:nvSpPr>
        <p:spPr/>
        <p:txBody>
          <a:bodyPr/>
          <a:lstStyle/>
          <a:p>
            <a:fld id="{D927AD7D-0E09-4B57-B07E-A14B71E21044}" type="slidenum">
              <a:rPr lang="zh-CN" altLang="en-US" smtClean="0"/>
              <a:t>5</a:t>
            </a:fld>
            <a:endParaRPr lang="zh-CN" altLang="en-US"/>
          </a:p>
        </p:txBody>
      </p:sp>
    </p:spTree>
    <p:extLst>
      <p:ext uri="{BB962C8B-B14F-4D97-AF65-F5344CB8AC3E}">
        <p14:creationId xmlns:p14="http://schemas.microsoft.com/office/powerpoint/2010/main" val="14846317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https://blog.csdn.net/qq_28459505/article/details/83027796</a:t>
            </a:r>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8</a:t>
            </a:fld>
            <a:endParaRPr lang="zh-CN" altLang="en-US"/>
          </a:p>
        </p:txBody>
      </p:sp>
    </p:spTree>
    <p:extLst>
      <p:ext uri="{BB962C8B-B14F-4D97-AF65-F5344CB8AC3E}">
        <p14:creationId xmlns:p14="http://schemas.microsoft.com/office/powerpoint/2010/main" val="110868339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9</a:t>
            </a:fld>
            <a:endParaRPr lang="zh-CN" altLang="en-US"/>
          </a:p>
        </p:txBody>
      </p:sp>
    </p:spTree>
    <p:extLst>
      <p:ext uri="{BB962C8B-B14F-4D97-AF65-F5344CB8AC3E}">
        <p14:creationId xmlns:p14="http://schemas.microsoft.com/office/powerpoint/2010/main" val="22159177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电网项目：设备、人员、工单、网格图层、轨迹的可视化展示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特种大屏：</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JF</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第一次与民营企业合作，全程坚实</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WQZB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的运输</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a:p>
            <a:endParaRPr lang="zh-CN" altLang="en-US" dirty="0"/>
          </a:p>
        </p:txBody>
      </p:sp>
      <p:sp>
        <p:nvSpPr>
          <p:cNvPr id="4" name="灯片编号占位符 3"/>
          <p:cNvSpPr>
            <a:spLocks noGrp="1"/>
          </p:cNvSpPr>
          <p:nvPr>
            <p:ph type="sldNum" sz="quarter" idx="5"/>
          </p:nvPr>
        </p:nvSpPr>
        <p:spPr/>
        <p:txBody>
          <a:bodyPr/>
          <a:lstStyle/>
          <a:p>
            <a:fld id="{D927AD7D-0E09-4B57-B07E-A14B71E21044}" type="slidenum">
              <a:rPr lang="zh-CN" altLang="en-US" smtClean="0"/>
              <a:t>10</a:t>
            </a:fld>
            <a:endParaRPr lang="zh-CN" altLang="en-US"/>
          </a:p>
        </p:txBody>
      </p:sp>
    </p:spTree>
    <p:extLst>
      <p:ext uri="{BB962C8B-B14F-4D97-AF65-F5344CB8AC3E}">
        <p14:creationId xmlns:p14="http://schemas.microsoft.com/office/powerpoint/2010/main" val="14254063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927AD7D-0E09-4B57-B07E-A14B71E21044}" type="slidenum">
              <a:rPr lang="zh-CN" altLang="en-US" smtClean="0"/>
              <a:t>14</a:t>
            </a:fld>
            <a:endParaRPr lang="zh-CN" altLang="en-US"/>
          </a:p>
        </p:txBody>
      </p:sp>
    </p:spTree>
    <p:extLst>
      <p:ext uri="{BB962C8B-B14F-4D97-AF65-F5344CB8AC3E}">
        <p14:creationId xmlns:p14="http://schemas.microsoft.com/office/powerpoint/2010/main" val="314396395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 Id="rId4"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3" Type="http://schemas.openxmlformats.org/officeDocument/2006/relationships/hyperlink" Target="http://www.officeplus.cn/Template/Home.shtml" TargetMode="External"/><Relationship Id="rId2" Type="http://schemas.openxmlformats.org/officeDocument/2006/relationships/image" Target="../media/image13.jpg"/><Relationship Id="rId1" Type="http://schemas.openxmlformats.org/officeDocument/2006/relationships/slideMaster" Target="../slideMasters/slideMaster3.xml"/><Relationship Id="rId6" Type="http://schemas.openxmlformats.org/officeDocument/2006/relationships/image" Target="../media/image15.jpg"/><Relationship Id="rId5" Type="http://schemas.microsoft.com/office/2007/relationships/hdphoto" Target="../media/hdphoto1.wdp"/><Relationship Id="rId4" Type="http://schemas.openxmlformats.org/officeDocument/2006/relationships/image" Target="../media/image14.pn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jpg"/><Relationship Id="rId2" Type="http://schemas.openxmlformats.org/officeDocument/2006/relationships/hyperlink" Target="http://www.officeplus.cn/Template/Home.shtml" TargetMode="External"/><Relationship Id="rId1" Type="http://schemas.openxmlformats.org/officeDocument/2006/relationships/slideMaster" Target="../slideMasters/slideMaster3.xml"/><Relationship Id="rId6" Type="http://schemas.openxmlformats.org/officeDocument/2006/relationships/image" Target="../media/image17.jpg"/><Relationship Id="rId5" Type="http://schemas.openxmlformats.org/officeDocument/2006/relationships/image" Target="../media/image16.jpg"/><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F696A8FA-9094-4B58-8CE2-9C0039E70D76}"/>
              </a:ext>
            </a:extLst>
          </p:cNvPr>
          <p:cNvCxnSpPr>
            <a:cxnSpLocks/>
          </p:cNvCxnSpPr>
          <p:nvPr userDrawn="1"/>
        </p:nvCxnSpPr>
        <p:spPr>
          <a:xfrm>
            <a:off x="1822859" y="2419272"/>
            <a:ext cx="8546282" cy="0"/>
          </a:xfrm>
          <a:prstGeom prst="line">
            <a:avLst/>
          </a:prstGeom>
          <a:ln>
            <a:gradFill flip="none" rotWithShape="1">
              <a:gsLst>
                <a:gs pos="0">
                  <a:schemeClr val="accent1">
                    <a:alpha val="0"/>
                  </a:schemeClr>
                </a:gs>
                <a:gs pos="50000">
                  <a:schemeClr val="accent1"/>
                </a:gs>
                <a:gs pos="100000">
                  <a:schemeClr val="accent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9" y="2568935"/>
            <a:ext cx="8546282" cy="391568"/>
          </a:xfrm>
        </p:spPr>
        <p:txBody>
          <a:bodyPr>
            <a:norm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1800" kern="1200">
                <a:solidFill>
                  <a:schemeClr val="tx1"/>
                </a:solidFill>
                <a:latin typeface="+mn-lt"/>
                <a:ea typeface="+mn-ea"/>
                <a:cs typeface="+mn-cs"/>
              </a:defRPr>
            </a:lvl1pPr>
          </a:lstStyle>
          <a:p>
            <a:pPr algn="ctr"/>
            <a:r>
              <a:rPr lang="en-US" altLang="zh-CN"/>
              <a:t>SIMPLE BUSINESS ANNUAL SUMMARY COMMON TEMPLATE</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786312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文版式页1">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B76D53AD-2E24-4DEE-89B0-559FE619089A}"/>
              </a:ext>
            </a:extLst>
          </p:cNvPr>
          <p:cNvSpPr/>
          <p:nvPr userDrawn="1"/>
        </p:nvSpPr>
        <p:spPr>
          <a:xfrm>
            <a:off x="984248"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0D7EBFE6-5509-46D0-A139-9097F0CCAC8D}"/>
              </a:ext>
            </a:extLst>
          </p:cNvPr>
          <p:cNvSpPr/>
          <p:nvPr userDrawn="1"/>
        </p:nvSpPr>
        <p:spPr>
          <a:xfrm>
            <a:off x="4641850" y="3657600"/>
            <a:ext cx="2908300" cy="218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01D2CD89-99F9-4925-A546-E8B92A2D5E05}"/>
              </a:ext>
            </a:extLst>
          </p:cNvPr>
          <p:cNvSpPr/>
          <p:nvPr userDrawn="1"/>
        </p:nvSpPr>
        <p:spPr>
          <a:xfrm>
            <a:off x="8299452" y="3657600"/>
            <a:ext cx="2908300" cy="2184400"/>
          </a:xfrm>
          <a:prstGeom prst="rect">
            <a:avLst/>
          </a:prstGeom>
          <a:no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图片占位符 2">
            <a:extLst>
              <a:ext uri="{FF2B5EF4-FFF2-40B4-BE49-F238E27FC236}">
                <a16:creationId xmlns:a16="http://schemas.microsoft.com/office/drawing/2014/main" id="{098715D4-E5E2-475B-AEB5-7AE9BC1DB65E}"/>
              </a:ext>
            </a:extLst>
          </p:cNvPr>
          <p:cNvSpPr>
            <a:spLocks noGrp="1"/>
          </p:cNvSpPr>
          <p:nvPr userDrawn="1">
            <p:ph type="pic" sz="quarter" idx="11"/>
          </p:nvPr>
        </p:nvSpPr>
        <p:spPr>
          <a:xfrm>
            <a:off x="984248" y="1718732"/>
            <a:ext cx="2908300" cy="1938337"/>
          </a:xfrm>
          <a:prstGeom prst="rect">
            <a:avLst/>
          </a:prstGeom>
          <a:blipFill>
            <a:blip r:embed="rId2"/>
            <a:stretch>
              <a:fillRect/>
            </a:stretch>
          </a:blipFill>
        </p:spPr>
        <p:txBody>
          <a:bodyPr/>
          <a:lstStyle/>
          <a:p>
            <a:endParaRPr lang="zh-CN" altLang="en-US"/>
          </a:p>
        </p:txBody>
      </p:sp>
      <p:sp>
        <p:nvSpPr>
          <p:cNvPr id="11" name="图片占位符 2">
            <a:extLst>
              <a:ext uri="{FF2B5EF4-FFF2-40B4-BE49-F238E27FC236}">
                <a16:creationId xmlns:a16="http://schemas.microsoft.com/office/drawing/2014/main" id="{B25EE816-46C6-46BA-B5CD-09B71E8CEA00}"/>
              </a:ext>
            </a:extLst>
          </p:cNvPr>
          <p:cNvSpPr>
            <a:spLocks noGrp="1"/>
          </p:cNvSpPr>
          <p:nvPr userDrawn="1">
            <p:ph type="pic" sz="quarter" idx="12"/>
          </p:nvPr>
        </p:nvSpPr>
        <p:spPr>
          <a:xfrm>
            <a:off x="4641850" y="1718731"/>
            <a:ext cx="2908300" cy="1938337"/>
          </a:xfrm>
          <a:prstGeom prst="rect">
            <a:avLst/>
          </a:prstGeom>
          <a:blipFill>
            <a:blip r:embed="rId3"/>
            <a:stretch>
              <a:fillRect/>
            </a:stretch>
          </a:blipFill>
        </p:spPr>
        <p:txBody>
          <a:bodyPr/>
          <a:lstStyle/>
          <a:p>
            <a:endParaRPr lang="zh-CN" altLang="en-US"/>
          </a:p>
        </p:txBody>
      </p:sp>
      <p:sp>
        <p:nvSpPr>
          <p:cNvPr id="13" name="图片占位符 2">
            <a:extLst>
              <a:ext uri="{FF2B5EF4-FFF2-40B4-BE49-F238E27FC236}">
                <a16:creationId xmlns:a16="http://schemas.microsoft.com/office/drawing/2014/main" id="{1C8A5E23-8888-438E-8A7F-BBF6F4615F49}"/>
              </a:ext>
            </a:extLst>
          </p:cNvPr>
          <p:cNvSpPr>
            <a:spLocks noGrp="1"/>
          </p:cNvSpPr>
          <p:nvPr userDrawn="1">
            <p:ph type="pic" sz="quarter" idx="13"/>
          </p:nvPr>
        </p:nvSpPr>
        <p:spPr>
          <a:xfrm>
            <a:off x="8299452" y="1718731"/>
            <a:ext cx="2908300" cy="1938337"/>
          </a:xfrm>
          <a:prstGeom prst="rect">
            <a:avLst/>
          </a:prstGeom>
          <a:blipFill>
            <a:blip r:embed="rId4"/>
            <a:stretch>
              <a:fillRect/>
            </a:stretch>
          </a:blipFill>
        </p:spPr>
        <p:txBody>
          <a:bodyPr/>
          <a:lstStyle/>
          <a:p>
            <a:endParaRPr lang="zh-CN" altLang="en-US"/>
          </a:p>
        </p:txBody>
      </p:sp>
    </p:spTree>
    <p:extLst>
      <p:ext uri="{BB962C8B-B14F-4D97-AF65-F5344CB8AC3E}">
        <p14:creationId xmlns:p14="http://schemas.microsoft.com/office/powerpoint/2010/main" val="30521075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图文版式页2">
    <p:spTree>
      <p:nvGrpSpPr>
        <p:cNvPr id="1" name=""/>
        <p:cNvGrpSpPr/>
        <p:nvPr/>
      </p:nvGrpSpPr>
      <p:grpSpPr>
        <a:xfrm>
          <a:off x="0" y="0"/>
          <a:ext cx="0" cy="0"/>
          <a:chOff x="0" y="0"/>
          <a:chExt cx="0" cy="0"/>
        </a:xfrm>
      </p:grpSpPr>
      <p:sp>
        <p:nvSpPr>
          <p:cNvPr id="16" name="矩形 15">
            <a:extLst>
              <a:ext uri="{FF2B5EF4-FFF2-40B4-BE49-F238E27FC236}">
                <a16:creationId xmlns:a16="http://schemas.microsoft.com/office/drawing/2014/main" id="{40CB766A-2315-4182-8ECF-7C9547B938EE}"/>
              </a:ext>
            </a:extLst>
          </p:cNvPr>
          <p:cNvSpPr/>
          <p:nvPr userDrawn="1"/>
        </p:nvSpPr>
        <p:spPr>
          <a:xfrm>
            <a:off x="0" y="3846286"/>
            <a:ext cx="12192000" cy="30117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圆角 4">
            <a:extLst>
              <a:ext uri="{FF2B5EF4-FFF2-40B4-BE49-F238E27FC236}">
                <a16:creationId xmlns:a16="http://schemas.microsoft.com/office/drawing/2014/main" id="{CC244E47-7BEE-4B59-B49A-1A299B285717}"/>
              </a:ext>
            </a:extLst>
          </p:cNvPr>
          <p:cNvSpPr/>
          <p:nvPr userDrawn="1"/>
        </p:nvSpPr>
        <p:spPr>
          <a:xfrm>
            <a:off x="620487"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54D49EB9-BE1A-479E-AA55-68A6D2BA762B}"/>
              </a:ext>
            </a:extLst>
          </p:cNvPr>
          <p:cNvSpPr/>
          <p:nvPr userDrawn="1"/>
        </p:nvSpPr>
        <p:spPr>
          <a:xfrm>
            <a:off x="3487058"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圆角 10">
            <a:extLst>
              <a:ext uri="{FF2B5EF4-FFF2-40B4-BE49-F238E27FC236}">
                <a16:creationId xmlns:a16="http://schemas.microsoft.com/office/drawing/2014/main" id="{50078156-EA0A-417C-9A2D-A35A4A0320E3}"/>
              </a:ext>
            </a:extLst>
          </p:cNvPr>
          <p:cNvSpPr/>
          <p:nvPr userDrawn="1"/>
        </p:nvSpPr>
        <p:spPr>
          <a:xfrm>
            <a:off x="6353629"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圆角 13">
            <a:extLst>
              <a:ext uri="{FF2B5EF4-FFF2-40B4-BE49-F238E27FC236}">
                <a16:creationId xmlns:a16="http://schemas.microsoft.com/office/drawing/2014/main" id="{C46EDE33-6803-43F8-A41D-EBBBFEC9B897}"/>
              </a:ext>
            </a:extLst>
          </p:cNvPr>
          <p:cNvSpPr/>
          <p:nvPr userDrawn="1"/>
        </p:nvSpPr>
        <p:spPr>
          <a:xfrm>
            <a:off x="9220200" y="1752498"/>
            <a:ext cx="2351314" cy="4064000"/>
          </a:xfrm>
          <a:prstGeom prst="roundRect">
            <a:avLst>
              <a:gd name="adj" fmla="val 8642"/>
            </a:avLst>
          </a:prstGeom>
          <a:solidFill>
            <a:schemeClr val="bg1">
              <a:lumMod val="95000"/>
            </a:schemeClr>
          </a:solidFill>
          <a:ln>
            <a:noFill/>
          </a:ln>
          <a:effectLst>
            <a:outerShdw blurRad="635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图片占位符 17">
            <a:extLst>
              <a:ext uri="{FF2B5EF4-FFF2-40B4-BE49-F238E27FC236}">
                <a16:creationId xmlns:a16="http://schemas.microsoft.com/office/drawing/2014/main" id="{0C99EDEE-6ECC-4956-86CB-0B2ADBBA9E30}"/>
              </a:ext>
            </a:extLst>
          </p:cNvPr>
          <p:cNvSpPr>
            <a:spLocks noGrp="1"/>
          </p:cNvSpPr>
          <p:nvPr>
            <p:ph type="pic" sz="quarter" idx="11"/>
          </p:nvPr>
        </p:nvSpPr>
        <p:spPr>
          <a:xfrm>
            <a:off x="1135744"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19" name="图片占位符 18">
            <a:extLst>
              <a:ext uri="{FF2B5EF4-FFF2-40B4-BE49-F238E27FC236}">
                <a16:creationId xmlns:a16="http://schemas.microsoft.com/office/drawing/2014/main" id="{EBB9A516-2914-4697-A884-5327BF130D42}"/>
              </a:ext>
            </a:extLst>
          </p:cNvPr>
          <p:cNvSpPr>
            <a:spLocks noGrp="1"/>
          </p:cNvSpPr>
          <p:nvPr>
            <p:ph type="pic" sz="quarter" idx="12"/>
          </p:nvPr>
        </p:nvSpPr>
        <p:spPr>
          <a:xfrm>
            <a:off x="4002315"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0" name="图片占位符 19">
            <a:extLst>
              <a:ext uri="{FF2B5EF4-FFF2-40B4-BE49-F238E27FC236}">
                <a16:creationId xmlns:a16="http://schemas.microsoft.com/office/drawing/2014/main" id="{F234DB2F-0B4B-48D9-9C94-9EB6D7EC8BC2}"/>
              </a:ext>
            </a:extLst>
          </p:cNvPr>
          <p:cNvSpPr>
            <a:spLocks noGrp="1"/>
          </p:cNvSpPr>
          <p:nvPr>
            <p:ph type="pic" sz="quarter" idx="13"/>
          </p:nvPr>
        </p:nvSpPr>
        <p:spPr>
          <a:xfrm>
            <a:off x="6868886"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
        <p:nvSpPr>
          <p:cNvPr id="21" name="图片占位符 20">
            <a:extLst>
              <a:ext uri="{FF2B5EF4-FFF2-40B4-BE49-F238E27FC236}">
                <a16:creationId xmlns:a16="http://schemas.microsoft.com/office/drawing/2014/main" id="{BEBBBC23-99D6-448C-B937-8D3A1EF44512}"/>
              </a:ext>
            </a:extLst>
          </p:cNvPr>
          <p:cNvSpPr>
            <a:spLocks noGrp="1"/>
          </p:cNvSpPr>
          <p:nvPr>
            <p:ph type="pic" sz="quarter" idx="14"/>
          </p:nvPr>
        </p:nvSpPr>
        <p:spPr>
          <a:xfrm>
            <a:off x="9735457" y="2138992"/>
            <a:ext cx="1320800" cy="1320800"/>
          </a:xfrm>
          <a:custGeom>
            <a:avLst/>
            <a:gdLst>
              <a:gd name="connsiteX0" fmla="*/ 660400 w 1320800"/>
              <a:gd name="connsiteY0" fmla="*/ 0 h 1320800"/>
              <a:gd name="connsiteX1" fmla="*/ 1320800 w 1320800"/>
              <a:gd name="connsiteY1" fmla="*/ 660400 h 1320800"/>
              <a:gd name="connsiteX2" fmla="*/ 660400 w 1320800"/>
              <a:gd name="connsiteY2" fmla="*/ 1320800 h 1320800"/>
              <a:gd name="connsiteX3" fmla="*/ 0 w 1320800"/>
              <a:gd name="connsiteY3" fmla="*/ 660400 h 1320800"/>
              <a:gd name="connsiteX4" fmla="*/ 660400 w 1320800"/>
              <a:gd name="connsiteY4" fmla="*/ 0 h 1320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0800" h="1320800">
                <a:moveTo>
                  <a:pt x="660400" y="0"/>
                </a:moveTo>
                <a:cubicBezTo>
                  <a:pt x="1025129" y="0"/>
                  <a:pt x="1320800" y="295671"/>
                  <a:pt x="1320800" y="660400"/>
                </a:cubicBezTo>
                <a:cubicBezTo>
                  <a:pt x="1320800" y="1025129"/>
                  <a:pt x="1025129" y="1320800"/>
                  <a:pt x="660400" y="1320800"/>
                </a:cubicBezTo>
                <a:cubicBezTo>
                  <a:pt x="295671" y="1320800"/>
                  <a:pt x="0" y="1025129"/>
                  <a:pt x="0" y="660400"/>
                </a:cubicBezTo>
                <a:cubicBezTo>
                  <a:pt x="0" y="295671"/>
                  <a:pt x="295671" y="0"/>
                  <a:pt x="660400" y="0"/>
                </a:cubicBezTo>
                <a:close/>
              </a:path>
            </a:pathLst>
          </a:custGeom>
          <a:blipFill dpi="0" rotWithShape="1">
            <a:blip r:embed="rId2">
              <a:grayscl/>
            </a:blip>
            <a:srcRect/>
            <a:stretch>
              <a:fillRect l="-4000" r="-40000"/>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232877482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图文版式页3">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5" name="矩形 4">
            <a:extLst>
              <a:ext uri="{FF2B5EF4-FFF2-40B4-BE49-F238E27FC236}">
                <a16:creationId xmlns:a16="http://schemas.microsoft.com/office/drawing/2014/main" id="{FBD6C8CD-0FB0-4594-B707-8624627D1201}"/>
              </a:ext>
            </a:extLst>
          </p:cNvPr>
          <p:cNvSpPr/>
          <p:nvPr userDrawn="1"/>
        </p:nvSpPr>
        <p:spPr>
          <a:xfrm flipH="1">
            <a:off x="5573486" y="1377043"/>
            <a:ext cx="5945414" cy="4597400"/>
          </a:xfrm>
          <a:prstGeom prst="rect">
            <a:avLst/>
          </a:prstGeo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图片占位符 2">
            <a:extLst>
              <a:ext uri="{FF2B5EF4-FFF2-40B4-BE49-F238E27FC236}">
                <a16:creationId xmlns:a16="http://schemas.microsoft.com/office/drawing/2014/main" id="{151D4AAE-D187-43AA-9BCA-89533CDB8FE3}"/>
              </a:ext>
            </a:extLst>
          </p:cNvPr>
          <p:cNvSpPr>
            <a:spLocks noGrp="1"/>
          </p:cNvSpPr>
          <p:nvPr>
            <p:ph type="pic" sz="quarter" idx="11"/>
          </p:nvPr>
        </p:nvSpPr>
        <p:spPr>
          <a:xfrm>
            <a:off x="5573713" y="1377043"/>
            <a:ext cx="5945187" cy="4597400"/>
          </a:xfrm>
          <a:blipFill dpi="0" rotWithShape="1">
            <a:blip r:embed="rId2">
              <a:grayscl/>
            </a:blip>
            <a:srcRect/>
            <a:stretch>
              <a:fillRect l="-4000" r="-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Tree>
    <p:extLst>
      <p:ext uri="{BB962C8B-B14F-4D97-AF65-F5344CB8AC3E}">
        <p14:creationId xmlns:p14="http://schemas.microsoft.com/office/powerpoint/2010/main" val="24059519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图文版式页4">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
        <p:nvSpPr>
          <p:cNvPr id="10" name="图片占位符 9">
            <a:extLst>
              <a:ext uri="{FF2B5EF4-FFF2-40B4-BE49-F238E27FC236}">
                <a16:creationId xmlns:a16="http://schemas.microsoft.com/office/drawing/2014/main" id="{698B24DB-D1B1-4E5E-B420-451FDB291BCC}"/>
              </a:ext>
            </a:extLst>
          </p:cNvPr>
          <p:cNvSpPr>
            <a:spLocks noGrp="1"/>
          </p:cNvSpPr>
          <p:nvPr>
            <p:ph type="pic" sz="quarter" idx="11"/>
          </p:nvPr>
        </p:nvSpPr>
        <p:spPr>
          <a:xfrm>
            <a:off x="4256305" y="1905322"/>
            <a:ext cx="3679390" cy="3679390"/>
          </a:xfrm>
          <a:custGeom>
            <a:avLst/>
            <a:gdLst>
              <a:gd name="connsiteX0" fmla="*/ 1839695 w 3679390"/>
              <a:gd name="connsiteY0" fmla="*/ 0 h 3679390"/>
              <a:gd name="connsiteX1" fmla="*/ 3679390 w 3679390"/>
              <a:gd name="connsiteY1" fmla="*/ 1839695 h 3679390"/>
              <a:gd name="connsiteX2" fmla="*/ 1839695 w 3679390"/>
              <a:gd name="connsiteY2" fmla="*/ 3679390 h 3679390"/>
              <a:gd name="connsiteX3" fmla="*/ 0 w 3679390"/>
              <a:gd name="connsiteY3" fmla="*/ 1839695 h 3679390"/>
              <a:gd name="connsiteX4" fmla="*/ 1839695 w 3679390"/>
              <a:gd name="connsiteY4" fmla="*/ 0 h 36793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79390" h="3679390">
                <a:moveTo>
                  <a:pt x="1839695" y="0"/>
                </a:moveTo>
                <a:cubicBezTo>
                  <a:pt x="2855730" y="0"/>
                  <a:pt x="3679390" y="823660"/>
                  <a:pt x="3679390" y="1839695"/>
                </a:cubicBezTo>
                <a:cubicBezTo>
                  <a:pt x="3679390" y="2855730"/>
                  <a:pt x="2855730" y="3679390"/>
                  <a:pt x="1839695" y="3679390"/>
                </a:cubicBezTo>
                <a:cubicBezTo>
                  <a:pt x="823660" y="3679390"/>
                  <a:pt x="0" y="2855730"/>
                  <a:pt x="0" y="1839695"/>
                </a:cubicBezTo>
                <a:cubicBezTo>
                  <a:pt x="0" y="823660"/>
                  <a:pt x="823660" y="0"/>
                  <a:pt x="1839695" y="0"/>
                </a:cubicBezTo>
                <a:close/>
              </a:path>
            </a:pathLst>
          </a:custGeom>
          <a:blipFill dpi="0" rotWithShape="1">
            <a:blip r:embed="rId2"/>
            <a:srcRect/>
            <a:stretch>
              <a:fillRect r="-1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defRPr lang="zh-CN" altLang="en-US" sz="1800">
                <a:solidFill>
                  <a:schemeClr val="lt1"/>
                </a:solidFill>
              </a:defRPr>
            </a:lvl1pPr>
          </a:lstStyle>
          <a:p>
            <a:pPr marL="0" lvl="0" algn="ctr"/>
            <a:endParaRPr lang="zh-CN" altLang="en-US"/>
          </a:p>
        </p:txBody>
      </p:sp>
    </p:spTree>
    <p:extLst>
      <p:ext uri="{BB962C8B-B14F-4D97-AF65-F5344CB8AC3E}">
        <p14:creationId xmlns:p14="http://schemas.microsoft.com/office/powerpoint/2010/main" val="415814250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图文版式页5">
    <p:spTree>
      <p:nvGrpSpPr>
        <p:cNvPr id="1" name=""/>
        <p:cNvGrpSpPr/>
        <p:nvPr/>
      </p:nvGrpSpPr>
      <p:grpSpPr>
        <a:xfrm>
          <a:off x="0" y="0"/>
          <a:ext cx="0" cy="0"/>
          <a:chOff x="0" y="0"/>
          <a:chExt cx="0" cy="0"/>
        </a:xfrm>
      </p:grpSpPr>
      <p:sp>
        <p:nvSpPr>
          <p:cNvPr id="23" name="图片占位符 19">
            <a:extLst>
              <a:ext uri="{FF2B5EF4-FFF2-40B4-BE49-F238E27FC236}">
                <a16:creationId xmlns:a16="http://schemas.microsoft.com/office/drawing/2014/main" id="{8E6C0A7F-14A1-4770-8DC3-34FB4DA929E3}"/>
              </a:ext>
            </a:extLst>
          </p:cNvPr>
          <p:cNvSpPr>
            <a:spLocks noGrp="1"/>
          </p:cNvSpPr>
          <p:nvPr>
            <p:ph type="pic" sz="quarter" idx="14"/>
          </p:nvPr>
        </p:nvSpPr>
        <p:spPr>
          <a:xfrm>
            <a:off x="75793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4" name="图片占位符 19">
            <a:extLst>
              <a:ext uri="{FF2B5EF4-FFF2-40B4-BE49-F238E27FC236}">
                <a16:creationId xmlns:a16="http://schemas.microsoft.com/office/drawing/2014/main" id="{836B95F8-4F8F-48A9-84B3-B151B1C5C9A6}"/>
              </a:ext>
            </a:extLst>
          </p:cNvPr>
          <p:cNvSpPr>
            <a:spLocks noGrp="1"/>
          </p:cNvSpPr>
          <p:nvPr>
            <p:ph type="pic" sz="quarter" idx="15"/>
          </p:nvPr>
        </p:nvSpPr>
        <p:spPr>
          <a:xfrm>
            <a:off x="4533900"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5" name="图片占位符 19">
            <a:extLst>
              <a:ext uri="{FF2B5EF4-FFF2-40B4-BE49-F238E27FC236}">
                <a16:creationId xmlns:a16="http://schemas.microsoft.com/office/drawing/2014/main" id="{1D8E0877-88C4-4090-8547-B3733B06DE13}"/>
              </a:ext>
            </a:extLst>
          </p:cNvPr>
          <p:cNvSpPr>
            <a:spLocks noGrp="1"/>
          </p:cNvSpPr>
          <p:nvPr>
            <p:ph type="pic" sz="quarter" idx="16"/>
          </p:nvPr>
        </p:nvSpPr>
        <p:spPr>
          <a:xfrm>
            <a:off x="8322056" y="4024086"/>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0" name="图片占位符 19">
            <a:extLst>
              <a:ext uri="{FF2B5EF4-FFF2-40B4-BE49-F238E27FC236}">
                <a16:creationId xmlns:a16="http://schemas.microsoft.com/office/drawing/2014/main" id="{64C76708-4A57-4DBE-B270-95B27EAB2617}"/>
              </a:ext>
            </a:extLst>
          </p:cNvPr>
          <p:cNvSpPr>
            <a:spLocks noGrp="1"/>
          </p:cNvSpPr>
          <p:nvPr>
            <p:ph type="pic" sz="quarter" idx="11"/>
          </p:nvPr>
        </p:nvSpPr>
        <p:spPr>
          <a:xfrm>
            <a:off x="75793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1" name="图片占位符 19">
            <a:extLst>
              <a:ext uri="{FF2B5EF4-FFF2-40B4-BE49-F238E27FC236}">
                <a16:creationId xmlns:a16="http://schemas.microsoft.com/office/drawing/2014/main" id="{35C3EF64-AB4B-4A01-83C4-B5AB083CC909}"/>
              </a:ext>
            </a:extLst>
          </p:cNvPr>
          <p:cNvSpPr>
            <a:spLocks noGrp="1"/>
          </p:cNvSpPr>
          <p:nvPr>
            <p:ph type="pic" sz="quarter" idx="12"/>
          </p:nvPr>
        </p:nvSpPr>
        <p:spPr>
          <a:xfrm>
            <a:off x="4533900"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sp>
        <p:nvSpPr>
          <p:cNvPr id="22" name="图片占位符 19">
            <a:extLst>
              <a:ext uri="{FF2B5EF4-FFF2-40B4-BE49-F238E27FC236}">
                <a16:creationId xmlns:a16="http://schemas.microsoft.com/office/drawing/2014/main" id="{ADB44095-01B5-4A8D-BB2B-B90762D65F5C}"/>
              </a:ext>
            </a:extLst>
          </p:cNvPr>
          <p:cNvSpPr>
            <a:spLocks noGrp="1"/>
          </p:cNvSpPr>
          <p:nvPr>
            <p:ph type="pic" sz="quarter" idx="13"/>
          </p:nvPr>
        </p:nvSpPr>
        <p:spPr>
          <a:xfrm>
            <a:off x="8322056" y="1217384"/>
            <a:ext cx="3124200" cy="2298698"/>
          </a:xfrm>
          <a:blipFill>
            <a:blip r:embed="rId2">
              <a:grayscl/>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zh-CN" altLang="en-US" sz="1800"/>
            </a:lvl1pPr>
          </a:lstStyle>
          <a:p>
            <a:pPr marL="0" lvl="0" algn="ctr"/>
            <a:endParaRPr lang="zh-CN" altLang="en-US"/>
          </a:p>
        </p:txBody>
      </p:sp>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313726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封底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083597"/>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占位符 21">
            <a:extLst>
              <a:ext uri="{FF2B5EF4-FFF2-40B4-BE49-F238E27FC236}">
                <a16:creationId xmlns:a16="http://schemas.microsoft.com/office/drawing/2014/main" id="{22F2FAC2-A552-4FFD-BC3E-8EB5AB1C4127}"/>
              </a:ext>
            </a:extLst>
          </p:cNvPr>
          <p:cNvSpPr>
            <a:spLocks noGrp="1"/>
          </p:cNvSpPr>
          <p:nvPr>
            <p:ph type="body" sz="quarter" idx="10" hasCustomPrompt="1"/>
          </p:nvPr>
        </p:nvSpPr>
        <p:spPr>
          <a:xfrm>
            <a:off x="1822855" y="2867039"/>
            <a:ext cx="8546282" cy="769441"/>
          </a:xfrm>
        </p:spPr>
        <p:txBody>
          <a:bodyPr>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en-US" altLang="zh-CN" sz="44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a:ln>
                  <a:noFill/>
                </a:ln>
                <a:solidFill>
                  <a:prstClr val="black"/>
                </a:solidFill>
                <a:effectLst/>
                <a:uLnTx/>
                <a:uFillTx/>
                <a:latin typeface="+mn-lt"/>
                <a:ea typeface="+mn-ea"/>
                <a:cs typeface="+mn-cs"/>
              </a:rPr>
              <a:t>THANK YOU</a:t>
            </a:r>
          </a:p>
        </p:txBody>
      </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59" y="912696"/>
            <a:ext cx="8546282" cy="1862048"/>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115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b="1" i="0" u="none" strike="noStrike" kern="1200" cap="none" spc="0" normalizeH="0" baseline="0" noProof="0">
                <a:ln>
                  <a:noFill/>
                </a:ln>
                <a:solidFill>
                  <a:srgbClr val="4472C4"/>
                </a:solidFill>
                <a:effectLst/>
                <a:uLnTx/>
                <a:uFillTx/>
                <a:latin typeface="+mn-lt"/>
                <a:ea typeface="+mn-ea"/>
                <a:cs typeface="+mn-cs"/>
              </a:rPr>
              <a:t>谢谢</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096703"/>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18498059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44897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4DB181-EFC2-4669-8BAB-B1838E849B3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FBBB0D0-CD13-419A-976D-2A62FF5218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74455C8-1A07-4BB7-860D-4C88A20BAD5C}"/>
              </a:ext>
            </a:extLst>
          </p:cNvPr>
          <p:cNvSpPr>
            <a:spLocks noGrp="1"/>
          </p:cNvSpPr>
          <p:nvPr>
            <p:ph type="dt" sz="half" idx="10"/>
          </p:nvPr>
        </p:nvSpPr>
        <p:spPr/>
        <p:txBody>
          <a:bodyPr/>
          <a:lstStyle/>
          <a:p>
            <a:fld id="{D9F00EC5-262D-444B-9A53-278D193B815B}"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987AB589-3604-4431-9BD2-A6644D5117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C05A3A-000F-4522-85AE-3BFAE70BE2B8}"/>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158865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FDF131-310B-4A54-ABDD-B4E709CB3CC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38EECA2-A391-49A4-9A37-6A778748F52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DA44FB1-C874-4DDD-AC2E-8B94E3FA20A0}"/>
              </a:ext>
            </a:extLst>
          </p:cNvPr>
          <p:cNvSpPr>
            <a:spLocks noGrp="1"/>
          </p:cNvSpPr>
          <p:nvPr>
            <p:ph type="dt" sz="half" idx="10"/>
          </p:nvPr>
        </p:nvSpPr>
        <p:spPr/>
        <p:txBody>
          <a:bodyPr/>
          <a:lstStyle/>
          <a:p>
            <a:fld id="{D9F00EC5-262D-444B-9A53-278D193B815B}"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07554C7C-55DF-4BBE-B91C-211AF0F61FB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76D1004-6272-4B88-AB1C-45A79D51D0D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4427099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F199A86-028C-4E68-86EE-2E0EF7CAEB6E}"/>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3DE492C-10C5-4CEA-AA1E-83714A3FFF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91E0D748-AF44-4AB8-B20D-4EABE32DC639}"/>
              </a:ext>
            </a:extLst>
          </p:cNvPr>
          <p:cNvSpPr>
            <a:spLocks noGrp="1"/>
          </p:cNvSpPr>
          <p:nvPr>
            <p:ph type="dt" sz="half" idx="10"/>
          </p:nvPr>
        </p:nvSpPr>
        <p:spPr/>
        <p:txBody>
          <a:bodyPr/>
          <a:lstStyle/>
          <a:p>
            <a:fld id="{D9F00EC5-262D-444B-9A53-278D193B815B}"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5AD3D095-D9B5-462D-B971-2829E551233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15BD4A2-A8C4-47A0-A999-8927BD0EB8E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375249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封面页">
    <p:spTree>
      <p:nvGrpSpPr>
        <p:cNvPr id="1" name=""/>
        <p:cNvGrpSpPr/>
        <p:nvPr/>
      </p:nvGrpSpPr>
      <p:grpSpPr>
        <a:xfrm>
          <a:off x="0" y="0"/>
          <a:ext cx="0" cy="0"/>
          <a:chOff x="0" y="0"/>
          <a:chExt cx="0" cy="0"/>
        </a:xfrm>
      </p:grpSpPr>
      <p:pic>
        <p:nvPicPr>
          <p:cNvPr id="7" name="图片 6" descr="图片包含 天空, 围栏, 草, 户外&#10;&#10;描述已自动生成">
            <a:extLst>
              <a:ext uri="{FF2B5EF4-FFF2-40B4-BE49-F238E27FC236}">
                <a16:creationId xmlns:a16="http://schemas.microsoft.com/office/drawing/2014/main" id="{E8C0B3B8-0B1B-4CC4-B1FC-85B439DF2087}"/>
              </a:ext>
            </a:extLst>
          </p:cNvPr>
          <p:cNvPicPr>
            <a:picLocks noChangeAspect="1"/>
          </p:cNvPicPr>
          <p:nvPr userDrawn="1"/>
        </p:nvPicPr>
        <p:blipFill rotWithShape="1">
          <a:blip r:embed="rId2">
            <a:grayscl/>
            <a:extLst>
              <a:ext uri="{28A0092B-C50C-407E-A947-70E740481C1C}">
                <a14:useLocalDpi xmlns:a14="http://schemas.microsoft.com/office/drawing/2010/main" val="0"/>
              </a:ext>
            </a:extLst>
          </a:blip>
          <a:srcRect t="13210"/>
          <a:stretch/>
        </p:blipFill>
        <p:spPr>
          <a:xfrm>
            <a:off x="-2" y="719"/>
            <a:ext cx="12192000" cy="5952086"/>
          </a:xfrm>
          <a:prstGeom prst="rect">
            <a:avLst/>
          </a:prstGeom>
        </p:spPr>
      </p:pic>
      <p:sp>
        <p:nvSpPr>
          <p:cNvPr id="8" name="矩形 7">
            <a:extLst>
              <a:ext uri="{FF2B5EF4-FFF2-40B4-BE49-F238E27FC236}">
                <a16:creationId xmlns:a16="http://schemas.microsoft.com/office/drawing/2014/main" id="{F07BB14D-31F3-4C59-B95D-E962166F348B}"/>
              </a:ext>
            </a:extLst>
          </p:cNvPr>
          <p:cNvSpPr/>
          <p:nvPr userDrawn="1"/>
        </p:nvSpPr>
        <p:spPr>
          <a:xfrm>
            <a:off x="0" y="0"/>
            <a:ext cx="12192000" cy="6858000"/>
          </a:xfrm>
          <a:prstGeom prst="rect">
            <a:avLst/>
          </a:prstGeom>
          <a:gradFill>
            <a:gsLst>
              <a:gs pos="0">
                <a:schemeClr val="bg1"/>
              </a:gs>
              <a:gs pos="100000">
                <a:schemeClr val="bg1">
                  <a:alpha val="81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形状 8">
            <a:extLst>
              <a:ext uri="{FF2B5EF4-FFF2-40B4-BE49-F238E27FC236}">
                <a16:creationId xmlns:a16="http://schemas.microsoft.com/office/drawing/2014/main" id="{367E0627-513D-4340-8F3E-57B2DF36C463}"/>
              </a:ext>
            </a:extLst>
          </p:cNvPr>
          <p:cNvSpPr/>
          <p:nvPr userDrawn="1"/>
        </p:nvSpPr>
        <p:spPr>
          <a:xfrm>
            <a:off x="-1" y="4501293"/>
            <a:ext cx="12192000" cy="2225987"/>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908123 w 12192000"/>
              <a:gd name="connsiteY0" fmla="*/ 95324 h 2313137"/>
              <a:gd name="connsiteX1" fmla="*/ 1138602 w 12192000"/>
              <a:gd name="connsiteY1" fmla="*/ 97149 h 2313137"/>
              <a:gd name="connsiteX2" fmla="*/ 6546887 w 12192000"/>
              <a:gd name="connsiteY2" fmla="*/ 1398192 h 2313137"/>
              <a:gd name="connsiteX3" fmla="*/ 11322057 w 12192000"/>
              <a:gd name="connsiteY3" fmla="*/ 134047 h 2313137"/>
              <a:gd name="connsiteX4" fmla="*/ 12192000 w 12192000"/>
              <a:gd name="connsiteY4" fmla="*/ 269339 h 2313137"/>
              <a:gd name="connsiteX5" fmla="*/ 12192000 w 12192000"/>
              <a:gd name="connsiteY5" fmla="*/ 2313137 h 2313137"/>
              <a:gd name="connsiteX6" fmla="*/ 0 w 12192000"/>
              <a:gd name="connsiteY6" fmla="*/ 2313137 h 2313137"/>
              <a:gd name="connsiteX7" fmla="*/ 0 w 12192000"/>
              <a:gd name="connsiteY7" fmla="*/ 195544 h 2313137"/>
              <a:gd name="connsiteX8" fmla="*/ 908123 w 12192000"/>
              <a:gd name="connsiteY8" fmla="*/ 95324 h 2313137"/>
              <a:gd name="connsiteX0" fmla="*/ 0 w 12192000"/>
              <a:gd name="connsiteY0" fmla="*/ 262990 h 2380583"/>
              <a:gd name="connsiteX1" fmla="*/ 1138602 w 12192000"/>
              <a:gd name="connsiteY1" fmla="*/ 164595 h 2380583"/>
              <a:gd name="connsiteX2" fmla="*/ 6546887 w 12192000"/>
              <a:gd name="connsiteY2" fmla="*/ 1465638 h 2380583"/>
              <a:gd name="connsiteX3" fmla="*/ 11322057 w 12192000"/>
              <a:gd name="connsiteY3" fmla="*/ 201493 h 2380583"/>
              <a:gd name="connsiteX4" fmla="*/ 12192000 w 12192000"/>
              <a:gd name="connsiteY4" fmla="*/ 336785 h 2380583"/>
              <a:gd name="connsiteX5" fmla="*/ 12192000 w 12192000"/>
              <a:gd name="connsiteY5" fmla="*/ 2380583 h 2380583"/>
              <a:gd name="connsiteX6" fmla="*/ 0 w 12192000"/>
              <a:gd name="connsiteY6" fmla="*/ 2380583 h 2380583"/>
              <a:gd name="connsiteX7" fmla="*/ 0 w 12192000"/>
              <a:gd name="connsiteY7" fmla="*/ 262990 h 2380583"/>
              <a:gd name="connsiteX0" fmla="*/ 0 w 12192000"/>
              <a:gd name="connsiteY0" fmla="*/ 201454 h 2319047"/>
              <a:gd name="connsiteX1" fmla="*/ 1138602 w 12192000"/>
              <a:gd name="connsiteY1" fmla="*/ 103059 h 2319047"/>
              <a:gd name="connsiteX2" fmla="*/ 6546887 w 12192000"/>
              <a:gd name="connsiteY2" fmla="*/ 1404102 h 2319047"/>
              <a:gd name="connsiteX3" fmla="*/ 11322057 w 12192000"/>
              <a:gd name="connsiteY3" fmla="*/ 139957 h 2319047"/>
              <a:gd name="connsiteX4" fmla="*/ 12192000 w 12192000"/>
              <a:gd name="connsiteY4" fmla="*/ 275249 h 2319047"/>
              <a:gd name="connsiteX5" fmla="*/ 12192000 w 12192000"/>
              <a:gd name="connsiteY5" fmla="*/ 2319047 h 2319047"/>
              <a:gd name="connsiteX6" fmla="*/ 0 w 12192000"/>
              <a:gd name="connsiteY6" fmla="*/ 2319047 h 2319047"/>
              <a:gd name="connsiteX7" fmla="*/ 0 w 12192000"/>
              <a:gd name="connsiteY7" fmla="*/ 201454 h 2319047"/>
              <a:gd name="connsiteX0" fmla="*/ 0 w 12192000"/>
              <a:gd name="connsiteY0" fmla="*/ 131737 h 2249330"/>
              <a:gd name="connsiteX1" fmla="*/ 1138602 w 12192000"/>
              <a:gd name="connsiteY1" fmla="*/ 33342 h 2249330"/>
              <a:gd name="connsiteX2" fmla="*/ 6546887 w 12192000"/>
              <a:gd name="connsiteY2" fmla="*/ 1334385 h 2249330"/>
              <a:gd name="connsiteX3" fmla="*/ 11322057 w 12192000"/>
              <a:gd name="connsiteY3" fmla="*/ 70240 h 2249330"/>
              <a:gd name="connsiteX4" fmla="*/ 12192000 w 12192000"/>
              <a:gd name="connsiteY4" fmla="*/ 205532 h 2249330"/>
              <a:gd name="connsiteX5" fmla="*/ 12192000 w 12192000"/>
              <a:gd name="connsiteY5" fmla="*/ 2249330 h 2249330"/>
              <a:gd name="connsiteX6" fmla="*/ 0 w 12192000"/>
              <a:gd name="connsiteY6" fmla="*/ 2249330 h 2249330"/>
              <a:gd name="connsiteX7" fmla="*/ 0 w 12192000"/>
              <a:gd name="connsiteY7" fmla="*/ 131737 h 224933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26077 h 2243670"/>
              <a:gd name="connsiteX1" fmla="*/ 1138602 w 12192000"/>
              <a:gd name="connsiteY1" fmla="*/ 27682 h 2243670"/>
              <a:gd name="connsiteX2" fmla="*/ 6546887 w 12192000"/>
              <a:gd name="connsiteY2" fmla="*/ 1328725 h 2243670"/>
              <a:gd name="connsiteX3" fmla="*/ 11322057 w 12192000"/>
              <a:gd name="connsiteY3" fmla="*/ 64580 h 2243670"/>
              <a:gd name="connsiteX4" fmla="*/ 12192000 w 12192000"/>
              <a:gd name="connsiteY4" fmla="*/ 199872 h 2243670"/>
              <a:gd name="connsiteX5" fmla="*/ 12192000 w 12192000"/>
              <a:gd name="connsiteY5" fmla="*/ 2243670 h 2243670"/>
              <a:gd name="connsiteX6" fmla="*/ 0 w 12192000"/>
              <a:gd name="connsiteY6" fmla="*/ 2243670 h 2243670"/>
              <a:gd name="connsiteX7" fmla="*/ 0 w 12192000"/>
              <a:gd name="connsiteY7" fmla="*/ 126077 h 2243670"/>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104448 h 2222041"/>
              <a:gd name="connsiteX1" fmla="*/ 1138602 w 12192000"/>
              <a:gd name="connsiteY1" fmla="*/ 6053 h 2222041"/>
              <a:gd name="connsiteX2" fmla="*/ 6546887 w 12192000"/>
              <a:gd name="connsiteY2" fmla="*/ 1307096 h 2222041"/>
              <a:gd name="connsiteX3" fmla="*/ 11322057 w 12192000"/>
              <a:gd name="connsiteY3" fmla="*/ 42951 h 2222041"/>
              <a:gd name="connsiteX4" fmla="*/ 12192000 w 12192000"/>
              <a:gd name="connsiteY4" fmla="*/ 178243 h 2222041"/>
              <a:gd name="connsiteX5" fmla="*/ 12192000 w 12192000"/>
              <a:gd name="connsiteY5" fmla="*/ 2222041 h 2222041"/>
              <a:gd name="connsiteX6" fmla="*/ 0 w 12192000"/>
              <a:gd name="connsiteY6" fmla="*/ 2222041 h 2222041"/>
              <a:gd name="connsiteX7" fmla="*/ 0 w 12192000"/>
              <a:gd name="connsiteY7" fmla="*/ 104448 h 2222041"/>
              <a:gd name="connsiteX0" fmla="*/ 0 w 12192000"/>
              <a:gd name="connsiteY0" fmla="*/ 98865 h 2216458"/>
              <a:gd name="connsiteX1" fmla="*/ 1138602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865 h 2216458"/>
              <a:gd name="connsiteX1" fmla="*/ 1071927 w 12192000"/>
              <a:gd name="connsiteY1" fmla="*/ 470 h 2216458"/>
              <a:gd name="connsiteX2" fmla="*/ 6546887 w 12192000"/>
              <a:gd name="connsiteY2" fmla="*/ 1301513 h 2216458"/>
              <a:gd name="connsiteX3" fmla="*/ 11322057 w 12192000"/>
              <a:gd name="connsiteY3" fmla="*/ 37368 h 2216458"/>
              <a:gd name="connsiteX4" fmla="*/ 12192000 w 12192000"/>
              <a:gd name="connsiteY4" fmla="*/ 172660 h 2216458"/>
              <a:gd name="connsiteX5" fmla="*/ 12192000 w 12192000"/>
              <a:gd name="connsiteY5" fmla="*/ 2216458 h 2216458"/>
              <a:gd name="connsiteX6" fmla="*/ 0 w 12192000"/>
              <a:gd name="connsiteY6" fmla="*/ 2216458 h 2216458"/>
              <a:gd name="connsiteX7" fmla="*/ 0 w 12192000"/>
              <a:gd name="connsiteY7" fmla="*/ 98865 h 2216458"/>
              <a:gd name="connsiteX0" fmla="*/ 0 w 12192000"/>
              <a:gd name="connsiteY0" fmla="*/ 98452 h 2216045"/>
              <a:gd name="connsiteX1" fmla="*/ 1071927 w 12192000"/>
              <a:gd name="connsiteY1" fmla="*/ 57 h 2216045"/>
              <a:gd name="connsiteX2" fmla="*/ 6546887 w 12192000"/>
              <a:gd name="connsiteY2" fmla="*/ 1301100 h 2216045"/>
              <a:gd name="connsiteX3" fmla="*/ 11322057 w 12192000"/>
              <a:gd name="connsiteY3" fmla="*/ 36955 h 2216045"/>
              <a:gd name="connsiteX4" fmla="*/ 12192000 w 12192000"/>
              <a:gd name="connsiteY4" fmla="*/ 172247 h 2216045"/>
              <a:gd name="connsiteX5" fmla="*/ 12192000 w 12192000"/>
              <a:gd name="connsiteY5" fmla="*/ 2216045 h 2216045"/>
              <a:gd name="connsiteX6" fmla="*/ 0 w 12192000"/>
              <a:gd name="connsiteY6" fmla="*/ 2216045 h 2216045"/>
              <a:gd name="connsiteX7" fmla="*/ 0 w 12192000"/>
              <a:gd name="connsiteY7" fmla="*/ 98452 h 2216045"/>
              <a:gd name="connsiteX0" fmla="*/ 0 w 12192000"/>
              <a:gd name="connsiteY0" fmla="*/ 108394 h 2225987"/>
              <a:gd name="connsiteX1" fmla="*/ 1071927 w 12192000"/>
              <a:gd name="connsiteY1" fmla="*/ 9999 h 2225987"/>
              <a:gd name="connsiteX2" fmla="*/ 6546887 w 12192000"/>
              <a:gd name="connsiteY2" fmla="*/ 1311042 h 2225987"/>
              <a:gd name="connsiteX3" fmla="*/ 11322057 w 12192000"/>
              <a:gd name="connsiteY3" fmla="*/ 46897 h 2225987"/>
              <a:gd name="connsiteX4" fmla="*/ 12192000 w 12192000"/>
              <a:gd name="connsiteY4" fmla="*/ 182189 h 2225987"/>
              <a:gd name="connsiteX5" fmla="*/ 12192000 w 12192000"/>
              <a:gd name="connsiteY5" fmla="*/ 2225987 h 2225987"/>
              <a:gd name="connsiteX6" fmla="*/ 0 w 12192000"/>
              <a:gd name="connsiteY6" fmla="*/ 2225987 h 2225987"/>
              <a:gd name="connsiteX7" fmla="*/ 0 w 12192000"/>
              <a:gd name="connsiteY7" fmla="*/ 108394 h 2225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25987">
                <a:moveTo>
                  <a:pt x="0" y="108394"/>
                </a:moveTo>
                <a:cubicBezTo>
                  <a:pt x="503185" y="18009"/>
                  <a:pt x="544630" y="-19755"/>
                  <a:pt x="1071927" y="9999"/>
                </a:cubicBezTo>
                <a:cubicBezTo>
                  <a:pt x="1739550" y="47671"/>
                  <a:pt x="4838532" y="1304892"/>
                  <a:pt x="6546887" y="1311042"/>
                </a:cubicBezTo>
                <a:cubicBezTo>
                  <a:pt x="8255242" y="1317192"/>
                  <a:pt x="10886030" y="73114"/>
                  <a:pt x="11322057" y="46897"/>
                </a:cubicBezTo>
                <a:cubicBezTo>
                  <a:pt x="11758084" y="20680"/>
                  <a:pt x="11930873" y="70417"/>
                  <a:pt x="12192000" y="182189"/>
                </a:cubicBezTo>
                <a:lnTo>
                  <a:pt x="12192000" y="2225987"/>
                </a:lnTo>
                <a:lnTo>
                  <a:pt x="0" y="2225987"/>
                </a:lnTo>
                <a:lnTo>
                  <a:pt x="0" y="108394"/>
                </a:lnTo>
                <a:close/>
              </a:path>
            </a:pathLst>
          </a:cu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 name="任意多边形: 形状 9">
            <a:extLst>
              <a:ext uri="{FF2B5EF4-FFF2-40B4-BE49-F238E27FC236}">
                <a16:creationId xmlns:a16="http://schemas.microsoft.com/office/drawing/2014/main" id="{C079274C-88D4-4F69-B131-3F61C9D5CCC9}"/>
              </a:ext>
            </a:extLst>
          </p:cNvPr>
          <p:cNvSpPr/>
          <p:nvPr userDrawn="1"/>
        </p:nvSpPr>
        <p:spPr>
          <a:xfrm>
            <a:off x="-76202" y="4775854"/>
            <a:ext cx="12344402" cy="2246914"/>
          </a:xfrm>
          <a:custGeom>
            <a:avLst/>
            <a:gdLst>
              <a:gd name="connsiteX0" fmla="*/ 908123 w 12192000"/>
              <a:gd name="connsiteY0" fmla="*/ 320 h 2218133"/>
              <a:gd name="connsiteX1" fmla="*/ 1138602 w 12192000"/>
              <a:gd name="connsiteY1" fmla="*/ 2145 h 2218133"/>
              <a:gd name="connsiteX2" fmla="*/ 5603459 w 12192000"/>
              <a:gd name="connsiteY2" fmla="*/ 998388 h 2218133"/>
              <a:gd name="connsiteX3" fmla="*/ 11322057 w 12192000"/>
              <a:gd name="connsiteY3" fmla="*/ 39043 h 2218133"/>
              <a:gd name="connsiteX4" fmla="*/ 12192000 w 12192000"/>
              <a:gd name="connsiteY4" fmla="*/ 174335 h 2218133"/>
              <a:gd name="connsiteX5" fmla="*/ 12192000 w 12192000"/>
              <a:gd name="connsiteY5" fmla="*/ 2218133 h 2218133"/>
              <a:gd name="connsiteX6" fmla="*/ 0 w 12192000"/>
              <a:gd name="connsiteY6" fmla="*/ 2218133 h 2218133"/>
              <a:gd name="connsiteX7" fmla="*/ 0 w 12192000"/>
              <a:gd name="connsiteY7" fmla="*/ 100540 h 2218133"/>
              <a:gd name="connsiteX8" fmla="*/ 908123 w 12192000"/>
              <a:gd name="connsiteY8" fmla="*/ 320 h 2218133"/>
              <a:gd name="connsiteX0" fmla="*/ 908123 w 12192000"/>
              <a:gd name="connsiteY0" fmla="*/ 0 h 2217813"/>
              <a:gd name="connsiteX1" fmla="*/ 1138602 w 12192000"/>
              <a:gd name="connsiteY1" fmla="*/ 1825 h 2217813"/>
              <a:gd name="connsiteX2" fmla="*/ 5603459 w 12192000"/>
              <a:gd name="connsiteY2" fmla="*/ 998068 h 2217813"/>
              <a:gd name="connsiteX3" fmla="*/ 11322057 w 12192000"/>
              <a:gd name="connsiteY3" fmla="*/ 38723 h 2217813"/>
              <a:gd name="connsiteX4" fmla="*/ 12192000 w 12192000"/>
              <a:gd name="connsiteY4" fmla="*/ 174015 h 2217813"/>
              <a:gd name="connsiteX5" fmla="*/ 12192000 w 12192000"/>
              <a:gd name="connsiteY5" fmla="*/ 2217813 h 2217813"/>
              <a:gd name="connsiteX6" fmla="*/ 0 w 12192000"/>
              <a:gd name="connsiteY6" fmla="*/ 2217813 h 2217813"/>
              <a:gd name="connsiteX7" fmla="*/ 0 w 12192000"/>
              <a:gd name="connsiteY7" fmla="*/ 100220 h 2217813"/>
              <a:gd name="connsiteX8" fmla="*/ 908123 w 12192000"/>
              <a:gd name="connsiteY8" fmla="*/ 0 h 2217813"/>
              <a:gd name="connsiteX0" fmla="*/ 870023 w 12192000"/>
              <a:gd name="connsiteY0" fmla="*/ 27892 h 2309205"/>
              <a:gd name="connsiteX1" fmla="*/ 1138602 w 12192000"/>
              <a:gd name="connsiteY1" fmla="*/ 93217 h 2309205"/>
              <a:gd name="connsiteX2" fmla="*/ 5603459 w 12192000"/>
              <a:gd name="connsiteY2" fmla="*/ 1089460 h 2309205"/>
              <a:gd name="connsiteX3" fmla="*/ 11322057 w 12192000"/>
              <a:gd name="connsiteY3" fmla="*/ 130115 h 2309205"/>
              <a:gd name="connsiteX4" fmla="*/ 12192000 w 12192000"/>
              <a:gd name="connsiteY4" fmla="*/ 265407 h 2309205"/>
              <a:gd name="connsiteX5" fmla="*/ 12192000 w 12192000"/>
              <a:gd name="connsiteY5" fmla="*/ 2309205 h 2309205"/>
              <a:gd name="connsiteX6" fmla="*/ 0 w 12192000"/>
              <a:gd name="connsiteY6" fmla="*/ 2309205 h 2309205"/>
              <a:gd name="connsiteX7" fmla="*/ 0 w 12192000"/>
              <a:gd name="connsiteY7" fmla="*/ 191612 h 2309205"/>
              <a:gd name="connsiteX8" fmla="*/ 870023 w 12192000"/>
              <a:gd name="connsiteY8" fmla="*/ 27892 h 2309205"/>
              <a:gd name="connsiteX0" fmla="*/ 0 w 12192000"/>
              <a:gd name="connsiteY0" fmla="*/ 243906 h 2361499"/>
              <a:gd name="connsiteX1" fmla="*/ 1138602 w 12192000"/>
              <a:gd name="connsiteY1" fmla="*/ 145511 h 2361499"/>
              <a:gd name="connsiteX2" fmla="*/ 5603459 w 12192000"/>
              <a:gd name="connsiteY2" fmla="*/ 1141754 h 2361499"/>
              <a:gd name="connsiteX3" fmla="*/ 11322057 w 12192000"/>
              <a:gd name="connsiteY3" fmla="*/ 182409 h 2361499"/>
              <a:gd name="connsiteX4" fmla="*/ 12192000 w 12192000"/>
              <a:gd name="connsiteY4" fmla="*/ 317701 h 2361499"/>
              <a:gd name="connsiteX5" fmla="*/ 12192000 w 12192000"/>
              <a:gd name="connsiteY5" fmla="*/ 2361499 h 2361499"/>
              <a:gd name="connsiteX6" fmla="*/ 0 w 12192000"/>
              <a:gd name="connsiteY6" fmla="*/ 2361499 h 2361499"/>
              <a:gd name="connsiteX7" fmla="*/ 0 w 12192000"/>
              <a:gd name="connsiteY7" fmla="*/ 243906 h 2361499"/>
              <a:gd name="connsiteX0" fmla="*/ 0 w 12192000"/>
              <a:gd name="connsiteY0" fmla="*/ 197151 h 2314744"/>
              <a:gd name="connsiteX1" fmla="*/ 1138602 w 12192000"/>
              <a:gd name="connsiteY1" fmla="*/ 98756 h 2314744"/>
              <a:gd name="connsiteX2" fmla="*/ 5603459 w 12192000"/>
              <a:gd name="connsiteY2" fmla="*/ 1094999 h 2314744"/>
              <a:gd name="connsiteX3" fmla="*/ 11322057 w 12192000"/>
              <a:gd name="connsiteY3" fmla="*/ 135654 h 2314744"/>
              <a:gd name="connsiteX4" fmla="*/ 12192000 w 12192000"/>
              <a:gd name="connsiteY4" fmla="*/ 270946 h 2314744"/>
              <a:gd name="connsiteX5" fmla="*/ 12192000 w 12192000"/>
              <a:gd name="connsiteY5" fmla="*/ 2314744 h 2314744"/>
              <a:gd name="connsiteX6" fmla="*/ 0 w 12192000"/>
              <a:gd name="connsiteY6" fmla="*/ 2314744 h 2314744"/>
              <a:gd name="connsiteX7" fmla="*/ 0 w 12192000"/>
              <a:gd name="connsiteY7" fmla="*/ 197151 h 2314744"/>
              <a:gd name="connsiteX0" fmla="*/ 0 w 12192000"/>
              <a:gd name="connsiteY0" fmla="*/ 108746 h 2226339"/>
              <a:gd name="connsiteX1" fmla="*/ 1138602 w 12192000"/>
              <a:gd name="connsiteY1" fmla="*/ 10351 h 2226339"/>
              <a:gd name="connsiteX2" fmla="*/ 5603459 w 12192000"/>
              <a:gd name="connsiteY2" fmla="*/ 1006594 h 2226339"/>
              <a:gd name="connsiteX3" fmla="*/ 11322057 w 12192000"/>
              <a:gd name="connsiteY3" fmla="*/ 47249 h 2226339"/>
              <a:gd name="connsiteX4" fmla="*/ 12192000 w 12192000"/>
              <a:gd name="connsiteY4" fmla="*/ 182541 h 2226339"/>
              <a:gd name="connsiteX5" fmla="*/ 12192000 w 12192000"/>
              <a:gd name="connsiteY5" fmla="*/ 2226339 h 2226339"/>
              <a:gd name="connsiteX6" fmla="*/ 0 w 12192000"/>
              <a:gd name="connsiteY6" fmla="*/ 2226339 h 2226339"/>
              <a:gd name="connsiteX7" fmla="*/ 0 w 12192000"/>
              <a:gd name="connsiteY7" fmla="*/ 108746 h 2226339"/>
              <a:gd name="connsiteX0" fmla="*/ 0 w 12192000"/>
              <a:gd name="connsiteY0" fmla="*/ 99543 h 2217136"/>
              <a:gd name="connsiteX1" fmla="*/ 11386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62476 h 2280069"/>
              <a:gd name="connsiteX1" fmla="*/ 1189402 w 12192000"/>
              <a:gd name="connsiteY1" fmla="*/ 581 h 2280069"/>
              <a:gd name="connsiteX2" fmla="*/ 5603459 w 12192000"/>
              <a:gd name="connsiteY2" fmla="*/ 1060324 h 2280069"/>
              <a:gd name="connsiteX3" fmla="*/ 11322057 w 12192000"/>
              <a:gd name="connsiteY3" fmla="*/ 100979 h 2280069"/>
              <a:gd name="connsiteX4" fmla="*/ 12192000 w 12192000"/>
              <a:gd name="connsiteY4" fmla="*/ 236271 h 2280069"/>
              <a:gd name="connsiteX5" fmla="*/ 12192000 w 12192000"/>
              <a:gd name="connsiteY5" fmla="*/ 2280069 h 2280069"/>
              <a:gd name="connsiteX6" fmla="*/ 0 w 12192000"/>
              <a:gd name="connsiteY6" fmla="*/ 2280069 h 2280069"/>
              <a:gd name="connsiteX7" fmla="*/ 0 w 12192000"/>
              <a:gd name="connsiteY7" fmla="*/ 162476 h 2280069"/>
              <a:gd name="connsiteX0" fmla="*/ 0 w 12192000"/>
              <a:gd name="connsiteY0" fmla="*/ 99543 h 2217136"/>
              <a:gd name="connsiteX1" fmla="*/ 1176702 w 12192000"/>
              <a:gd name="connsiteY1" fmla="*/ 1148 h 2217136"/>
              <a:gd name="connsiteX2" fmla="*/ 5603459 w 12192000"/>
              <a:gd name="connsiteY2" fmla="*/ 997391 h 2217136"/>
              <a:gd name="connsiteX3" fmla="*/ 11322057 w 12192000"/>
              <a:gd name="connsiteY3" fmla="*/ 38046 h 2217136"/>
              <a:gd name="connsiteX4" fmla="*/ 12192000 w 12192000"/>
              <a:gd name="connsiteY4" fmla="*/ 173338 h 2217136"/>
              <a:gd name="connsiteX5" fmla="*/ 12192000 w 12192000"/>
              <a:gd name="connsiteY5" fmla="*/ 2217136 h 2217136"/>
              <a:gd name="connsiteX6" fmla="*/ 0 w 12192000"/>
              <a:gd name="connsiteY6" fmla="*/ 2217136 h 2217136"/>
              <a:gd name="connsiteX7" fmla="*/ 0 w 12192000"/>
              <a:gd name="connsiteY7" fmla="*/ 99543 h 2217136"/>
              <a:gd name="connsiteX0" fmla="*/ 0 w 12192000"/>
              <a:gd name="connsiteY0" fmla="*/ 101580 h 2219173"/>
              <a:gd name="connsiteX1" fmla="*/ 1176702 w 12192000"/>
              <a:gd name="connsiteY1" fmla="*/ 3185 h 2219173"/>
              <a:gd name="connsiteX2" fmla="*/ 5603459 w 12192000"/>
              <a:gd name="connsiteY2" fmla="*/ 999428 h 2219173"/>
              <a:gd name="connsiteX3" fmla="*/ 11322057 w 12192000"/>
              <a:gd name="connsiteY3" fmla="*/ 40083 h 2219173"/>
              <a:gd name="connsiteX4" fmla="*/ 12192000 w 12192000"/>
              <a:gd name="connsiteY4" fmla="*/ 175375 h 2219173"/>
              <a:gd name="connsiteX5" fmla="*/ 12192000 w 12192000"/>
              <a:gd name="connsiteY5" fmla="*/ 2219173 h 2219173"/>
              <a:gd name="connsiteX6" fmla="*/ 0 w 12192000"/>
              <a:gd name="connsiteY6" fmla="*/ 2219173 h 2219173"/>
              <a:gd name="connsiteX7" fmla="*/ 0 w 12192000"/>
              <a:gd name="connsiteY7" fmla="*/ 101580 h 2219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2219173">
                <a:moveTo>
                  <a:pt x="0" y="101580"/>
                </a:moveTo>
                <a:cubicBezTo>
                  <a:pt x="507267" y="49749"/>
                  <a:pt x="547782" y="-15199"/>
                  <a:pt x="1176702" y="3185"/>
                </a:cubicBezTo>
                <a:cubicBezTo>
                  <a:pt x="2122407" y="30829"/>
                  <a:pt x="3912567" y="993278"/>
                  <a:pt x="5603459" y="999428"/>
                </a:cubicBezTo>
                <a:cubicBezTo>
                  <a:pt x="7294351" y="1005578"/>
                  <a:pt x="10215196" y="71508"/>
                  <a:pt x="11322057" y="40083"/>
                </a:cubicBezTo>
                <a:cubicBezTo>
                  <a:pt x="11703723" y="29247"/>
                  <a:pt x="11940398" y="130278"/>
                  <a:pt x="12192000" y="175375"/>
                </a:cubicBezTo>
                <a:lnTo>
                  <a:pt x="12192000" y="2219173"/>
                </a:lnTo>
                <a:lnTo>
                  <a:pt x="0" y="2219173"/>
                </a:lnTo>
                <a:lnTo>
                  <a:pt x="0" y="101580"/>
                </a:lnTo>
                <a:close/>
              </a:path>
            </a:pathLst>
          </a:custGeom>
          <a:solidFill>
            <a:schemeClr val="accent1"/>
          </a:solidFill>
          <a:ln>
            <a:solidFill>
              <a:srgbClr val="F5F5F5"/>
            </a:solid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矩形: 圆角 12">
            <a:extLst>
              <a:ext uri="{FF2B5EF4-FFF2-40B4-BE49-F238E27FC236}">
                <a16:creationId xmlns:a16="http://schemas.microsoft.com/office/drawing/2014/main" id="{D1E815F2-C282-41B8-8B60-8B0947D05319}"/>
              </a:ext>
            </a:extLst>
          </p:cNvPr>
          <p:cNvSpPr/>
          <p:nvPr userDrawn="1"/>
        </p:nvSpPr>
        <p:spPr>
          <a:xfrm>
            <a:off x="4949109" y="4116254"/>
            <a:ext cx="2293783" cy="375454"/>
          </a:xfrm>
          <a:prstGeom prst="roundRect">
            <a:avLst>
              <a:gd name="adj" fmla="val 50000"/>
            </a:avLst>
          </a:prstGeom>
          <a:gradFill>
            <a:gsLst>
              <a:gs pos="0">
                <a:schemeClr val="bg1"/>
              </a:gs>
              <a:gs pos="100000">
                <a:schemeClr val="bg1">
                  <a:alpha val="81000"/>
                </a:schemeClr>
              </a:gs>
            </a:gsLst>
            <a:lin ang="5400000" scaled="1"/>
          </a:gradFill>
          <a:ln>
            <a:noFill/>
          </a:ln>
          <a:effectLst>
            <a:outerShdw blurRad="635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6" name="组合 15">
            <a:extLst>
              <a:ext uri="{FF2B5EF4-FFF2-40B4-BE49-F238E27FC236}">
                <a16:creationId xmlns:a16="http://schemas.microsoft.com/office/drawing/2014/main" id="{BFD3676C-0CB3-4E83-AF8D-FED1D199438C}"/>
              </a:ext>
            </a:extLst>
          </p:cNvPr>
          <p:cNvGrpSpPr/>
          <p:nvPr userDrawn="1"/>
        </p:nvGrpSpPr>
        <p:grpSpPr>
          <a:xfrm>
            <a:off x="-356489" y="5167878"/>
            <a:ext cx="12904971" cy="1323582"/>
            <a:chOff x="-127002" y="4938408"/>
            <a:chExt cx="12904971" cy="1323582"/>
          </a:xfrm>
        </p:grpSpPr>
        <p:sp>
          <p:nvSpPr>
            <p:cNvPr id="17" name="任意多边形: 形状 16">
              <a:extLst>
                <a:ext uri="{FF2B5EF4-FFF2-40B4-BE49-F238E27FC236}">
                  <a16:creationId xmlns:a16="http://schemas.microsoft.com/office/drawing/2014/main" id="{C4BC6BFA-AC7F-42F2-AEC1-7BA78EFDB88F}"/>
                </a:ext>
              </a:extLst>
            </p:cNvPr>
            <p:cNvSpPr/>
            <p:nvPr/>
          </p:nvSpPr>
          <p:spPr>
            <a:xfrm>
              <a:off x="-95252" y="4938408"/>
              <a:ext cx="12841471" cy="1081421"/>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 name="connsiteX0" fmla="*/ 0 w 12578147"/>
                <a:gd name="connsiteY0" fmla="*/ 255890 h 1081421"/>
                <a:gd name="connsiteX1" fmla="*/ 1934768 w 12578147"/>
                <a:gd name="connsiteY1" fmla="*/ 52690 h 1081421"/>
                <a:gd name="connsiteX2" fmla="*/ 6444711 w 12578147"/>
                <a:gd name="connsiteY2" fmla="*/ 1081390 h 1081421"/>
                <a:gd name="connsiteX3" fmla="*/ 10856738 w 12578147"/>
                <a:gd name="connsiteY3" fmla="*/ 90790 h 1081421"/>
                <a:gd name="connsiteX4" fmla="*/ 12578147 w 12578147"/>
                <a:gd name="connsiteY4" fmla="*/ 916290 h 1081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8147" h="1081421">
                  <a:moveTo>
                    <a:pt x="0" y="255890"/>
                  </a:moveTo>
                  <a:cubicBezTo>
                    <a:pt x="474915" y="69623"/>
                    <a:pt x="860650" y="-84893"/>
                    <a:pt x="1934768" y="52690"/>
                  </a:cubicBezTo>
                  <a:cubicBezTo>
                    <a:pt x="3008886" y="190273"/>
                    <a:pt x="4957716" y="1075040"/>
                    <a:pt x="6444711" y="1081390"/>
                  </a:cubicBezTo>
                  <a:cubicBezTo>
                    <a:pt x="7931706" y="1087740"/>
                    <a:pt x="9834499" y="118307"/>
                    <a:pt x="10856738" y="90790"/>
                  </a:cubicBezTo>
                  <a:cubicBezTo>
                    <a:pt x="11878977" y="63273"/>
                    <a:pt x="12403201" y="755423"/>
                    <a:pt x="12578147" y="916290"/>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1E90E53B-D974-4F7B-816B-9580EC9150E3}"/>
                </a:ext>
              </a:extLst>
            </p:cNvPr>
            <p:cNvSpPr/>
            <p:nvPr/>
          </p:nvSpPr>
          <p:spPr>
            <a:xfrm>
              <a:off x="-127002" y="5036340"/>
              <a:ext cx="12904971" cy="1225650"/>
            </a:xfrm>
            <a:custGeom>
              <a:avLst/>
              <a:gdLst>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38200"/>
                <a:gd name="connsiteX1" fmla="*/ 1536700 w 12217400"/>
                <a:gd name="connsiteY1" fmla="*/ 127000 h 838200"/>
                <a:gd name="connsiteX2" fmla="*/ 4902200 w 12217400"/>
                <a:gd name="connsiteY2" fmla="*/ 838200 h 838200"/>
                <a:gd name="connsiteX3" fmla="*/ 9372600 w 12217400"/>
                <a:gd name="connsiteY3" fmla="*/ 546100 h 838200"/>
                <a:gd name="connsiteX4" fmla="*/ 11379200 w 12217400"/>
                <a:gd name="connsiteY4" fmla="*/ 0 h 838200"/>
                <a:gd name="connsiteX5" fmla="*/ 12217400 w 12217400"/>
                <a:gd name="connsiteY5" fmla="*/ 254000 h 838200"/>
                <a:gd name="connsiteX6" fmla="*/ 12217400 w 12217400"/>
                <a:gd name="connsiteY6" fmla="*/ 254000 h 838200"/>
                <a:gd name="connsiteX0" fmla="*/ 0 w 12217400"/>
                <a:gd name="connsiteY0" fmla="*/ 228600 h 847380"/>
                <a:gd name="connsiteX1" fmla="*/ 1536700 w 12217400"/>
                <a:gd name="connsiteY1" fmla="*/ 127000 h 847380"/>
                <a:gd name="connsiteX2" fmla="*/ 4902200 w 12217400"/>
                <a:gd name="connsiteY2" fmla="*/ 838200 h 847380"/>
                <a:gd name="connsiteX3" fmla="*/ 9372600 w 12217400"/>
                <a:gd name="connsiteY3" fmla="*/ 546100 h 847380"/>
                <a:gd name="connsiteX4" fmla="*/ 11379200 w 12217400"/>
                <a:gd name="connsiteY4" fmla="*/ 0 h 847380"/>
                <a:gd name="connsiteX5" fmla="*/ 12217400 w 12217400"/>
                <a:gd name="connsiteY5" fmla="*/ 254000 h 847380"/>
                <a:gd name="connsiteX6" fmla="*/ 12217400 w 12217400"/>
                <a:gd name="connsiteY6" fmla="*/ 254000 h 847380"/>
                <a:gd name="connsiteX0" fmla="*/ 0 w 12217400"/>
                <a:gd name="connsiteY0" fmla="*/ 228600 h 843210"/>
                <a:gd name="connsiteX1" fmla="*/ 1536700 w 12217400"/>
                <a:gd name="connsiteY1" fmla="*/ 127000 h 843210"/>
                <a:gd name="connsiteX2" fmla="*/ 4902200 w 12217400"/>
                <a:gd name="connsiteY2" fmla="*/ 838200 h 843210"/>
                <a:gd name="connsiteX3" fmla="*/ 9372600 w 12217400"/>
                <a:gd name="connsiteY3" fmla="*/ 546100 h 843210"/>
                <a:gd name="connsiteX4" fmla="*/ 11379200 w 12217400"/>
                <a:gd name="connsiteY4" fmla="*/ 0 h 843210"/>
                <a:gd name="connsiteX5" fmla="*/ 12217400 w 12217400"/>
                <a:gd name="connsiteY5" fmla="*/ 254000 h 843210"/>
                <a:gd name="connsiteX6" fmla="*/ 12217400 w 12217400"/>
                <a:gd name="connsiteY6" fmla="*/ 254000 h 843210"/>
                <a:gd name="connsiteX0" fmla="*/ 0 w 12217400"/>
                <a:gd name="connsiteY0" fmla="*/ 228600 h 855686"/>
                <a:gd name="connsiteX1" fmla="*/ 1536700 w 12217400"/>
                <a:gd name="connsiteY1" fmla="*/ 127000 h 855686"/>
                <a:gd name="connsiteX2" fmla="*/ 5138553 w 12217400"/>
                <a:gd name="connsiteY2" fmla="*/ 850900 h 855686"/>
                <a:gd name="connsiteX3" fmla="*/ 9372600 w 12217400"/>
                <a:gd name="connsiteY3" fmla="*/ 546100 h 855686"/>
                <a:gd name="connsiteX4" fmla="*/ 11379200 w 12217400"/>
                <a:gd name="connsiteY4" fmla="*/ 0 h 855686"/>
                <a:gd name="connsiteX5" fmla="*/ 12217400 w 12217400"/>
                <a:gd name="connsiteY5" fmla="*/ 254000 h 855686"/>
                <a:gd name="connsiteX6" fmla="*/ 12217400 w 12217400"/>
                <a:gd name="connsiteY6" fmla="*/ 254000 h 855686"/>
                <a:gd name="connsiteX0" fmla="*/ 0 w 12217400"/>
                <a:gd name="connsiteY0" fmla="*/ 228600 h 857597"/>
                <a:gd name="connsiteX1" fmla="*/ 1536700 w 12217400"/>
                <a:gd name="connsiteY1" fmla="*/ 127000 h 857597"/>
                <a:gd name="connsiteX2" fmla="*/ 5138553 w 12217400"/>
                <a:gd name="connsiteY2" fmla="*/ 850900 h 857597"/>
                <a:gd name="connsiteX3" fmla="*/ 9372600 w 12217400"/>
                <a:gd name="connsiteY3" fmla="*/ 546100 h 857597"/>
                <a:gd name="connsiteX4" fmla="*/ 11379200 w 12217400"/>
                <a:gd name="connsiteY4" fmla="*/ 0 h 857597"/>
                <a:gd name="connsiteX5" fmla="*/ 12217400 w 12217400"/>
                <a:gd name="connsiteY5" fmla="*/ 254000 h 857597"/>
                <a:gd name="connsiteX6" fmla="*/ 12217400 w 12217400"/>
                <a:gd name="connsiteY6" fmla="*/ 254000 h 857597"/>
                <a:gd name="connsiteX0" fmla="*/ 0 w 12217400"/>
                <a:gd name="connsiteY0" fmla="*/ 276386 h 905383"/>
                <a:gd name="connsiteX1" fmla="*/ 1536700 w 12217400"/>
                <a:gd name="connsiteY1" fmla="*/ 174786 h 905383"/>
                <a:gd name="connsiteX2" fmla="*/ 5138553 w 12217400"/>
                <a:gd name="connsiteY2" fmla="*/ 898686 h 905383"/>
                <a:gd name="connsiteX3" fmla="*/ 9372600 w 12217400"/>
                <a:gd name="connsiteY3" fmla="*/ 593886 h 905383"/>
                <a:gd name="connsiteX4" fmla="*/ 11379200 w 12217400"/>
                <a:gd name="connsiteY4" fmla="*/ 47786 h 905383"/>
                <a:gd name="connsiteX5" fmla="*/ 12217400 w 12217400"/>
                <a:gd name="connsiteY5" fmla="*/ 301786 h 905383"/>
                <a:gd name="connsiteX6" fmla="*/ 12217400 w 12217400"/>
                <a:gd name="connsiteY6" fmla="*/ 301786 h 905383"/>
                <a:gd name="connsiteX0" fmla="*/ 0 w 12217400"/>
                <a:gd name="connsiteY0" fmla="*/ 246200 h 875197"/>
                <a:gd name="connsiteX1" fmla="*/ 1536700 w 12217400"/>
                <a:gd name="connsiteY1" fmla="*/ 144600 h 875197"/>
                <a:gd name="connsiteX2" fmla="*/ 5138553 w 12217400"/>
                <a:gd name="connsiteY2" fmla="*/ 868500 h 875197"/>
                <a:gd name="connsiteX3" fmla="*/ 9372600 w 12217400"/>
                <a:gd name="connsiteY3" fmla="*/ 563700 h 875197"/>
                <a:gd name="connsiteX4" fmla="*/ 11379200 w 12217400"/>
                <a:gd name="connsiteY4" fmla="*/ 17600 h 875197"/>
                <a:gd name="connsiteX5" fmla="*/ 12217400 w 12217400"/>
                <a:gd name="connsiteY5" fmla="*/ 271600 h 875197"/>
                <a:gd name="connsiteX6" fmla="*/ 12217400 w 12217400"/>
                <a:gd name="connsiteY6" fmla="*/ 271600 h 875197"/>
                <a:gd name="connsiteX0" fmla="*/ 0 w 12217400"/>
                <a:gd name="connsiteY0" fmla="*/ 246200 h 869012"/>
                <a:gd name="connsiteX1" fmla="*/ 1536700 w 12217400"/>
                <a:gd name="connsiteY1" fmla="*/ 144600 h 869012"/>
                <a:gd name="connsiteX2" fmla="*/ 5138553 w 12217400"/>
                <a:gd name="connsiteY2" fmla="*/ 868500 h 869012"/>
                <a:gd name="connsiteX3" fmla="*/ 11379200 w 12217400"/>
                <a:gd name="connsiteY3" fmla="*/ 17600 h 869012"/>
                <a:gd name="connsiteX4" fmla="*/ 12217400 w 12217400"/>
                <a:gd name="connsiteY4" fmla="*/ 271600 h 869012"/>
                <a:gd name="connsiteX5" fmla="*/ 12217400 w 12217400"/>
                <a:gd name="connsiteY5" fmla="*/ 271600 h 869012"/>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3674"/>
                <a:gd name="connsiteX1" fmla="*/ 1536700 w 12217400"/>
                <a:gd name="connsiteY1" fmla="*/ 169045 h 893674"/>
                <a:gd name="connsiteX2" fmla="*/ 5138553 w 12217400"/>
                <a:gd name="connsiteY2" fmla="*/ 892945 h 893674"/>
                <a:gd name="connsiteX3" fmla="*/ 10856737 w 12217400"/>
                <a:gd name="connsiteY3" fmla="*/ 16645 h 893674"/>
                <a:gd name="connsiteX4" fmla="*/ 12217400 w 12217400"/>
                <a:gd name="connsiteY4" fmla="*/ 296045 h 893674"/>
                <a:gd name="connsiteX5" fmla="*/ 12217400 w 12217400"/>
                <a:gd name="connsiteY5" fmla="*/ 296045 h 893674"/>
                <a:gd name="connsiteX0" fmla="*/ 0 w 12217400"/>
                <a:gd name="connsiteY0" fmla="*/ 270645 h 894229"/>
                <a:gd name="connsiteX1" fmla="*/ 1536700 w 12217400"/>
                <a:gd name="connsiteY1" fmla="*/ 169045 h 894229"/>
                <a:gd name="connsiteX2" fmla="*/ 5138553 w 12217400"/>
                <a:gd name="connsiteY2" fmla="*/ 892945 h 894229"/>
                <a:gd name="connsiteX3" fmla="*/ 10856737 w 12217400"/>
                <a:gd name="connsiteY3" fmla="*/ 16645 h 894229"/>
                <a:gd name="connsiteX4" fmla="*/ 12217400 w 12217400"/>
                <a:gd name="connsiteY4" fmla="*/ 296045 h 894229"/>
                <a:gd name="connsiteX5" fmla="*/ 12217400 w 12217400"/>
                <a:gd name="connsiteY5" fmla="*/ 296045 h 894229"/>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217400"/>
                <a:gd name="connsiteY0" fmla="*/ 270645 h 893177"/>
                <a:gd name="connsiteX1" fmla="*/ 1586459 w 12217400"/>
                <a:gd name="connsiteY1" fmla="*/ 105545 h 893177"/>
                <a:gd name="connsiteX2" fmla="*/ 5138553 w 12217400"/>
                <a:gd name="connsiteY2" fmla="*/ 892945 h 893177"/>
                <a:gd name="connsiteX3" fmla="*/ 10856737 w 12217400"/>
                <a:gd name="connsiteY3" fmla="*/ 16645 h 893177"/>
                <a:gd name="connsiteX4" fmla="*/ 12217400 w 12217400"/>
                <a:gd name="connsiteY4" fmla="*/ 296045 h 893177"/>
                <a:gd name="connsiteX5" fmla="*/ 12217400 w 12217400"/>
                <a:gd name="connsiteY5" fmla="*/ 296045 h 893177"/>
                <a:gd name="connsiteX0" fmla="*/ 0 w 12105444"/>
                <a:gd name="connsiteY0" fmla="*/ 232545 h 893179"/>
                <a:gd name="connsiteX1" fmla="*/ 1474503 w 12105444"/>
                <a:gd name="connsiteY1" fmla="*/ 105545 h 893179"/>
                <a:gd name="connsiteX2" fmla="*/ 5026597 w 12105444"/>
                <a:gd name="connsiteY2" fmla="*/ 892945 h 893179"/>
                <a:gd name="connsiteX3" fmla="*/ 10744781 w 12105444"/>
                <a:gd name="connsiteY3" fmla="*/ 16645 h 893179"/>
                <a:gd name="connsiteX4" fmla="*/ 12105444 w 12105444"/>
                <a:gd name="connsiteY4" fmla="*/ 296045 h 893179"/>
                <a:gd name="connsiteX5" fmla="*/ 12105444 w 12105444"/>
                <a:gd name="connsiteY5" fmla="*/ 296045 h 893179"/>
                <a:gd name="connsiteX0" fmla="*/ 0 w 12105444"/>
                <a:gd name="connsiteY0" fmla="*/ 232545 h 893018"/>
                <a:gd name="connsiteX1" fmla="*/ 1598899 w 12105444"/>
                <a:gd name="connsiteY1" fmla="*/ 67445 h 893018"/>
                <a:gd name="connsiteX2" fmla="*/ 5026597 w 12105444"/>
                <a:gd name="connsiteY2" fmla="*/ 892945 h 893018"/>
                <a:gd name="connsiteX3" fmla="*/ 10744781 w 12105444"/>
                <a:gd name="connsiteY3" fmla="*/ 16645 h 893018"/>
                <a:gd name="connsiteX4" fmla="*/ 12105444 w 12105444"/>
                <a:gd name="connsiteY4" fmla="*/ 296045 h 893018"/>
                <a:gd name="connsiteX5" fmla="*/ 12105444 w 12105444"/>
                <a:gd name="connsiteY5" fmla="*/ 296045 h 893018"/>
                <a:gd name="connsiteX0" fmla="*/ 0 w 12105444"/>
                <a:gd name="connsiteY0" fmla="*/ 244105 h 904509"/>
                <a:gd name="connsiteX1" fmla="*/ 1934768 w 12105444"/>
                <a:gd name="connsiteY1" fmla="*/ 40905 h 904509"/>
                <a:gd name="connsiteX2" fmla="*/ 5026597 w 12105444"/>
                <a:gd name="connsiteY2" fmla="*/ 904505 h 904509"/>
                <a:gd name="connsiteX3" fmla="*/ 10744781 w 12105444"/>
                <a:gd name="connsiteY3" fmla="*/ 28205 h 904509"/>
                <a:gd name="connsiteX4" fmla="*/ 12105444 w 12105444"/>
                <a:gd name="connsiteY4" fmla="*/ 307605 h 904509"/>
                <a:gd name="connsiteX5" fmla="*/ 12105444 w 12105444"/>
                <a:gd name="connsiteY5" fmla="*/ 307605 h 904509"/>
                <a:gd name="connsiteX0" fmla="*/ 0 w 12105444"/>
                <a:gd name="connsiteY0" fmla="*/ 245006 h 918110"/>
                <a:gd name="connsiteX1" fmla="*/ 1934768 w 12105444"/>
                <a:gd name="connsiteY1" fmla="*/ 41806 h 918110"/>
                <a:gd name="connsiteX2" fmla="*/ 6046643 w 12105444"/>
                <a:gd name="connsiteY2" fmla="*/ 918106 h 918110"/>
                <a:gd name="connsiteX3" fmla="*/ 10744781 w 12105444"/>
                <a:gd name="connsiteY3" fmla="*/ 29106 h 918110"/>
                <a:gd name="connsiteX4" fmla="*/ 12105444 w 12105444"/>
                <a:gd name="connsiteY4" fmla="*/ 308506 h 918110"/>
                <a:gd name="connsiteX5" fmla="*/ 12105444 w 12105444"/>
                <a:gd name="connsiteY5" fmla="*/ 308506 h 918110"/>
                <a:gd name="connsiteX0" fmla="*/ 0 w 12105444"/>
                <a:gd name="connsiteY0" fmla="*/ 308616 h 981924"/>
                <a:gd name="connsiteX1" fmla="*/ 1934768 w 12105444"/>
                <a:gd name="connsiteY1" fmla="*/ 105416 h 981924"/>
                <a:gd name="connsiteX2" fmla="*/ 6046643 w 12105444"/>
                <a:gd name="connsiteY2" fmla="*/ 981716 h 981924"/>
                <a:gd name="connsiteX3" fmla="*/ 10931375 w 12105444"/>
                <a:gd name="connsiteY3" fmla="*/ 16516 h 981924"/>
                <a:gd name="connsiteX4" fmla="*/ 12105444 w 12105444"/>
                <a:gd name="connsiteY4" fmla="*/ 372116 h 981924"/>
                <a:gd name="connsiteX5" fmla="*/ 12105444 w 12105444"/>
                <a:gd name="connsiteY5" fmla="*/ 372116 h 981924"/>
                <a:gd name="connsiteX0" fmla="*/ 0 w 12105444"/>
                <a:gd name="connsiteY0" fmla="*/ 292100 h 965408"/>
                <a:gd name="connsiteX1" fmla="*/ 1934768 w 12105444"/>
                <a:gd name="connsiteY1" fmla="*/ 88900 h 965408"/>
                <a:gd name="connsiteX2" fmla="*/ 6046643 w 12105444"/>
                <a:gd name="connsiteY2" fmla="*/ 965200 h 965408"/>
                <a:gd name="connsiteX3" fmla="*/ 10931375 w 12105444"/>
                <a:gd name="connsiteY3" fmla="*/ 0 h 965408"/>
                <a:gd name="connsiteX4" fmla="*/ 12105444 w 12105444"/>
                <a:gd name="connsiteY4" fmla="*/ 355600 h 965408"/>
                <a:gd name="connsiteX5" fmla="*/ 12105444 w 12105444"/>
                <a:gd name="connsiteY5" fmla="*/ 355600 h 965408"/>
                <a:gd name="connsiteX0" fmla="*/ 0 w 12105444"/>
                <a:gd name="connsiteY0" fmla="*/ 316991 h 1168066"/>
                <a:gd name="connsiteX1" fmla="*/ 1934768 w 12105444"/>
                <a:gd name="connsiteY1" fmla="*/ 113791 h 1168066"/>
                <a:gd name="connsiteX2" fmla="*/ 7054249 w 12105444"/>
                <a:gd name="connsiteY2" fmla="*/ 1167891 h 1168066"/>
                <a:gd name="connsiteX3" fmla="*/ 10931375 w 12105444"/>
                <a:gd name="connsiteY3" fmla="*/ 24891 h 1168066"/>
                <a:gd name="connsiteX4" fmla="*/ 12105444 w 12105444"/>
                <a:gd name="connsiteY4" fmla="*/ 380491 h 1168066"/>
                <a:gd name="connsiteX5" fmla="*/ 12105444 w 12105444"/>
                <a:gd name="connsiteY5" fmla="*/ 380491 h 1168066"/>
                <a:gd name="connsiteX0" fmla="*/ 0 w 12105444"/>
                <a:gd name="connsiteY0" fmla="*/ 329192 h 1180320"/>
                <a:gd name="connsiteX1" fmla="*/ 1934768 w 12105444"/>
                <a:gd name="connsiteY1" fmla="*/ 125992 h 1180320"/>
                <a:gd name="connsiteX2" fmla="*/ 7054249 w 12105444"/>
                <a:gd name="connsiteY2" fmla="*/ 1180092 h 1180320"/>
                <a:gd name="connsiteX3" fmla="*/ 11130408 w 12105444"/>
                <a:gd name="connsiteY3" fmla="*/ 24392 h 1180320"/>
                <a:gd name="connsiteX4" fmla="*/ 12105444 w 12105444"/>
                <a:gd name="connsiteY4" fmla="*/ 392692 h 1180320"/>
                <a:gd name="connsiteX5" fmla="*/ 12105444 w 12105444"/>
                <a:gd name="connsiteY5" fmla="*/ 392692 h 1180320"/>
                <a:gd name="connsiteX0" fmla="*/ 0 w 12777181"/>
                <a:gd name="connsiteY0" fmla="*/ 329662 h 1180790"/>
                <a:gd name="connsiteX1" fmla="*/ 1934768 w 12777181"/>
                <a:gd name="connsiteY1" fmla="*/ 126462 h 1180790"/>
                <a:gd name="connsiteX2" fmla="*/ 7054249 w 12777181"/>
                <a:gd name="connsiteY2" fmla="*/ 1180562 h 1180790"/>
                <a:gd name="connsiteX3" fmla="*/ 11130408 w 12777181"/>
                <a:gd name="connsiteY3" fmla="*/ 24862 h 1180790"/>
                <a:gd name="connsiteX4" fmla="*/ 12105444 w 12777181"/>
                <a:gd name="connsiteY4" fmla="*/ 393162 h 1180790"/>
                <a:gd name="connsiteX5" fmla="*/ 12777181 w 12777181"/>
                <a:gd name="connsiteY5" fmla="*/ 456662 h 1180790"/>
                <a:gd name="connsiteX0" fmla="*/ 0 w 12105444"/>
                <a:gd name="connsiteY0" fmla="*/ 329662 h 1180790"/>
                <a:gd name="connsiteX1" fmla="*/ 1934768 w 12105444"/>
                <a:gd name="connsiteY1" fmla="*/ 126462 h 1180790"/>
                <a:gd name="connsiteX2" fmla="*/ 7054249 w 12105444"/>
                <a:gd name="connsiteY2" fmla="*/ 1180562 h 1180790"/>
                <a:gd name="connsiteX3" fmla="*/ 11130408 w 12105444"/>
                <a:gd name="connsiteY3" fmla="*/ 24862 h 1180790"/>
                <a:gd name="connsiteX4" fmla="*/ 12105444 w 12105444"/>
                <a:gd name="connsiteY4" fmla="*/ 393162 h 1180790"/>
                <a:gd name="connsiteX0" fmla="*/ 0 w 12304477"/>
                <a:gd name="connsiteY0" fmla="*/ 326203 h 1177331"/>
                <a:gd name="connsiteX1" fmla="*/ 1934768 w 12304477"/>
                <a:gd name="connsiteY1" fmla="*/ 123003 h 1177331"/>
                <a:gd name="connsiteX2" fmla="*/ 7054249 w 12304477"/>
                <a:gd name="connsiteY2" fmla="*/ 1177103 h 1177331"/>
                <a:gd name="connsiteX3" fmla="*/ 11130408 w 12304477"/>
                <a:gd name="connsiteY3" fmla="*/ 21403 h 1177331"/>
                <a:gd name="connsiteX4" fmla="*/ 12304477 w 12304477"/>
                <a:gd name="connsiteY4" fmla="*/ 427803 h 1177331"/>
                <a:gd name="connsiteX0" fmla="*/ 0 w 12304477"/>
                <a:gd name="connsiteY0" fmla="*/ 327712 h 1178840"/>
                <a:gd name="connsiteX1" fmla="*/ 1934768 w 12304477"/>
                <a:gd name="connsiteY1" fmla="*/ 124512 h 1178840"/>
                <a:gd name="connsiteX2" fmla="*/ 7054249 w 12304477"/>
                <a:gd name="connsiteY2" fmla="*/ 1178612 h 1178840"/>
                <a:gd name="connsiteX3" fmla="*/ 11130408 w 12304477"/>
                <a:gd name="connsiteY3" fmla="*/ 22912 h 1178840"/>
                <a:gd name="connsiteX4" fmla="*/ 12304477 w 12304477"/>
                <a:gd name="connsiteY4" fmla="*/ 429312 h 1178840"/>
                <a:gd name="connsiteX0" fmla="*/ 0 w 12304477"/>
                <a:gd name="connsiteY0" fmla="*/ 325890 h 1138926"/>
                <a:gd name="connsiteX1" fmla="*/ 1934768 w 12304477"/>
                <a:gd name="connsiteY1" fmla="*/ 122690 h 1138926"/>
                <a:gd name="connsiteX2" fmla="*/ 6357633 w 12304477"/>
                <a:gd name="connsiteY2" fmla="*/ 1138690 h 1138926"/>
                <a:gd name="connsiteX3" fmla="*/ 11130408 w 12304477"/>
                <a:gd name="connsiteY3" fmla="*/ 21090 h 1138926"/>
                <a:gd name="connsiteX4" fmla="*/ 12304477 w 12304477"/>
                <a:gd name="connsiteY4" fmla="*/ 427490 h 1138926"/>
                <a:gd name="connsiteX0" fmla="*/ 0 w 12304477"/>
                <a:gd name="connsiteY0" fmla="*/ 326492 h 1152225"/>
                <a:gd name="connsiteX1" fmla="*/ 1934768 w 12304477"/>
                <a:gd name="connsiteY1" fmla="*/ 123292 h 1152225"/>
                <a:gd name="connsiteX2" fmla="*/ 6830337 w 12304477"/>
                <a:gd name="connsiteY2" fmla="*/ 1151992 h 1152225"/>
                <a:gd name="connsiteX3" fmla="*/ 11130408 w 12304477"/>
                <a:gd name="connsiteY3" fmla="*/ 21692 h 1152225"/>
                <a:gd name="connsiteX4" fmla="*/ 12304477 w 12304477"/>
                <a:gd name="connsiteY4" fmla="*/ 428092 h 1152225"/>
                <a:gd name="connsiteX0" fmla="*/ 0 w 12441312"/>
                <a:gd name="connsiteY0" fmla="*/ 321380 h 1147113"/>
                <a:gd name="connsiteX1" fmla="*/ 1934768 w 12441312"/>
                <a:gd name="connsiteY1" fmla="*/ 118180 h 1147113"/>
                <a:gd name="connsiteX2" fmla="*/ 6830337 w 12441312"/>
                <a:gd name="connsiteY2" fmla="*/ 1146880 h 1147113"/>
                <a:gd name="connsiteX3" fmla="*/ 11130408 w 12441312"/>
                <a:gd name="connsiteY3" fmla="*/ 16580 h 1147113"/>
                <a:gd name="connsiteX4" fmla="*/ 12441312 w 12441312"/>
                <a:gd name="connsiteY4" fmla="*/ 486480 h 1147113"/>
                <a:gd name="connsiteX0" fmla="*/ 0 w 12441312"/>
                <a:gd name="connsiteY0" fmla="*/ 322978 h 1148711"/>
                <a:gd name="connsiteX1" fmla="*/ 1934768 w 12441312"/>
                <a:gd name="connsiteY1" fmla="*/ 119778 h 1148711"/>
                <a:gd name="connsiteX2" fmla="*/ 6830337 w 12441312"/>
                <a:gd name="connsiteY2" fmla="*/ 1148478 h 1148711"/>
                <a:gd name="connsiteX3" fmla="*/ 11130408 w 12441312"/>
                <a:gd name="connsiteY3" fmla="*/ 18178 h 1148711"/>
                <a:gd name="connsiteX4" fmla="*/ 12441312 w 12441312"/>
                <a:gd name="connsiteY4" fmla="*/ 488078 h 1148711"/>
                <a:gd name="connsiteX0" fmla="*/ 0 w 12441312"/>
                <a:gd name="connsiteY0" fmla="*/ 255890 h 1081486"/>
                <a:gd name="connsiteX1" fmla="*/ 1934768 w 12441312"/>
                <a:gd name="connsiteY1" fmla="*/ 52690 h 1081486"/>
                <a:gd name="connsiteX2" fmla="*/ 6830337 w 12441312"/>
                <a:gd name="connsiteY2" fmla="*/ 1081390 h 1081486"/>
                <a:gd name="connsiteX3" fmla="*/ 11192606 w 12441312"/>
                <a:gd name="connsiteY3" fmla="*/ 116190 h 1081486"/>
                <a:gd name="connsiteX4" fmla="*/ 12441312 w 12441312"/>
                <a:gd name="connsiteY4" fmla="*/ 420990 h 1081486"/>
                <a:gd name="connsiteX0" fmla="*/ 0 w 12515949"/>
                <a:gd name="connsiteY0" fmla="*/ 255890 h 1081480"/>
                <a:gd name="connsiteX1" fmla="*/ 1934768 w 12515949"/>
                <a:gd name="connsiteY1" fmla="*/ 52690 h 1081480"/>
                <a:gd name="connsiteX2" fmla="*/ 6830337 w 12515949"/>
                <a:gd name="connsiteY2" fmla="*/ 1081390 h 1081480"/>
                <a:gd name="connsiteX3" fmla="*/ 11192606 w 12515949"/>
                <a:gd name="connsiteY3" fmla="*/ 116190 h 1081480"/>
                <a:gd name="connsiteX4" fmla="*/ 12515949 w 12515949"/>
                <a:gd name="connsiteY4" fmla="*/ 738490 h 1081480"/>
                <a:gd name="connsiteX0" fmla="*/ 0 w 12515949"/>
                <a:gd name="connsiteY0" fmla="*/ 255890 h 1081422"/>
                <a:gd name="connsiteX1" fmla="*/ 1934768 w 12515949"/>
                <a:gd name="connsiteY1" fmla="*/ 52690 h 1081422"/>
                <a:gd name="connsiteX2" fmla="*/ 6830337 w 12515949"/>
                <a:gd name="connsiteY2" fmla="*/ 1081390 h 1081422"/>
                <a:gd name="connsiteX3" fmla="*/ 10856738 w 12515949"/>
                <a:gd name="connsiteY3" fmla="*/ 90790 h 1081422"/>
                <a:gd name="connsiteX4" fmla="*/ 12515949 w 12515949"/>
                <a:gd name="connsiteY4" fmla="*/ 738490 h 1081422"/>
                <a:gd name="connsiteX0" fmla="*/ 0 w 12515949"/>
                <a:gd name="connsiteY0" fmla="*/ 255890 h 1081422"/>
                <a:gd name="connsiteX1" fmla="*/ 1934768 w 12515949"/>
                <a:gd name="connsiteY1" fmla="*/ 52690 h 1081422"/>
                <a:gd name="connsiteX2" fmla="*/ 6444711 w 12515949"/>
                <a:gd name="connsiteY2" fmla="*/ 1081390 h 1081422"/>
                <a:gd name="connsiteX3" fmla="*/ 10856738 w 12515949"/>
                <a:gd name="connsiteY3" fmla="*/ 90790 h 1081422"/>
                <a:gd name="connsiteX4" fmla="*/ 12515949 w 12515949"/>
                <a:gd name="connsiteY4" fmla="*/ 738490 h 1081422"/>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9301 h 1186133"/>
                <a:gd name="connsiteX1" fmla="*/ 2059164 w 12640345"/>
                <a:gd name="connsiteY1" fmla="*/ 157401 h 1186133"/>
                <a:gd name="connsiteX2" fmla="*/ 6569107 w 12640345"/>
                <a:gd name="connsiteY2" fmla="*/ 1186101 h 1186133"/>
                <a:gd name="connsiteX3" fmla="*/ 10981134 w 12640345"/>
                <a:gd name="connsiteY3" fmla="*/ 195501 h 1186133"/>
                <a:gd name="connsiteX4" fmla="*/ 12640345 w 12640345"/>
                <a:gd name="connsiteY4" fmla="*/ 843201 h 1186133"/>
                <a:gd name="connsiteX0" fmla="*/ 0 w 12640345"/>
                <a:gd name="connsiteY0" fmla="*/ 118610 h 1172742"/>
                <a:gd name="connsiteX1" fmla="*/ 2059164 w 12640345"/>
                <a:gd name="connsiteY1" fmla="*/ 156710 h 1172742"/>
                <a:gd name="connsiteX2" fmla="*/ 6668624 w 12640345"/>
                <a:gd name="connsiteY2" fmla="*/ 1172710 h 1172742"/>
                <a:gd name="connsiteX3" fmla="*/ 10981134 w 12640345"/>
                <a:gd name="connsiteY3" fmla="*/ 194810 h 1172742"/>
                <a:gd name="connsiteX4" fmla="*/ 12640345 w 12640345"/>
                <a:gd name="connsiteY4" fmla="*/ 842510 h 1172742"/>
                <a:gd name="connsiteX0" fmla="*/ 0 w 12640345"/>
                <a:gd name="connsiteY0" fmla="*/ 155892 h 1210277"/>
                <a:gd name="connsiteX1" fmla="*/ 2084043 w 12640345"/>
                <a:gd name="connsiteY1" fmla="*/ 117792 h 1210277"/>
                <a:gd name="connsiteX2" fmla="*/ 6668624 w 12640345"/>
                <a:gd name="connsiteY2" fmla="*/ 1209992 h 1210277"/>
                <a:gd name="connsiteX3" fmla="*/ 10981134 w 12640345"/>
                <a:gd name="connsiteY3" fmla="*/ 232092 h 1210277"/>
                <a:gd name="connsiteX4" fmla="*/ 12640345 w 12640345"/>
                <a:gd name="connsiteY4" fmla="*/ 879792 h 1210277"/>
                <a:gd name="connsiteX0" fmla="*/ 0 w 12640345"/>
                <a:gd name="connsiteY0" fmla="*/ 171547 h 1225932"/>
                <a:gd name="connsiteX1" fmla="*/ 2084043 w 12640345"/>
                <a:gd name="connsiteY1" fmla="*/ 133447 h 1225932"/>
                <a:gd name="connsiteX2" fmla="*/ 6668624 w 12640345"/>
                <a:gd name="connsiteY2" fmla="*/ 1225647 h 1225932"/>
                <a:gd name="connsiteX3" fmla="*/ 10981134 w 12640345"/>
                <a:gd name="connsiteY3" fmla="*/ 247747 h 1225932"/>
                <a:gd name="connsiteX4" fmla="*/ 12640345 w 12640345"/>
                <a:gd name="connsiteY4" fmla="*/ 895447 h 1225932"/>
                <a:gd name="connsiteX0" fmla="*/ 0 w 12640345"/>
                <a:gd name="connsiteY0" fmla="*/ 171547 h 1225650"/>
                <a:gd name="connsiteX1" fmla="*/ 2084043 w 12640345"/>
                <a:gd name="connsiteY1" fmla="*/ 133447 h 1225650"/>
                <a:gd name="connsiteX2" fmla="*/ 6668624 w 12640345"/>
                <a:gd name="connsiteY2" fmla="*/ 1225647 h 1225650"/>
                <a:gd name="connsiteX3" fmla="*/ 11043332 w 12640345"/>
                <a:gd name="connsiteY3" fmla="*/ 146147 h 1225650"/>
                <a:gd name="connsiteX4" fmla="*/ 12640345 w 12640345"/>
                <a:gd name="connsiteY4" fmla="*/ 895447 h 1225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40345" h="1225650">
                  <a:moveTo>
                    <a:pt x="0" y="171547"/>
                  </a:moveTo>
                  <a:cubicBezTo>
                    <a:pt x="474915" y="-14720"/>
                    <a:pt x="1134320" y="-80336"/>
                    <a:pt x="2084043" y="133447"/>
                  </a:cubicBezTo>
                  <a:cubicBezTo>
                    <a:pt x="3033766" y="347230"/>
                    <a:pt x="5175409" y="1223530"/>
                    <a:pt x="6668624" y="1225647"/>
                  </a:cubicBezTo>
                  <a:cubicBezTo>
                    <a:pt x="8161839" y="1227764"/>
                    <a:pt x="10048045" y="201180"/>
                    <a:pt x="11043332" y="146147"/>
                  </a:cubicBezTo>
                  <a:cubicBezTo>
                    <a:pt x="12038619" y="91114"/>
                    <a:pt x="12452960" y="734580"/>
                    <a:pt x="12640345" y="895447"/>
                  </a:cubicBezTo>
                </a:path>
              </a:pathLst>
            </a:custGeom>
            <a:noFill/>
            <a:ln>
              <a:solidFill>
                <a:schemeClr val="bg1">
                  <a:alpha val="1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文本占位符 23">
            <a:extLst>
              <a:ext uri="{FF2B5EF4-FFF2-40B4-BE49-F238E27FC236}">
                <a16:creationId xmlns:a16="http://schemas.microsoft.com/office/drawing/2014/main" id="{6BC3DE14-E2B3-4DAB-8B7A-9518392A9E61}"/>
              </a:ext>
            </a:extLst>
          </p:cNvPr>
          <p:cNvSpPr>
            <a:spLocks noGrp="1"/>
          </p:cNvSpPr>
          <p:nvPr>
            <p:ph type="body" sz="quarter" idx="11" hasCustomPrompt="1"/>
          </p:nvPr>
        </p:nvSpPr>
        <p:spPr>
          <a:xfrm>
            <a:off x="1822860" y="1377564"/>
            <a:ext cx="8546282" cy="923330"/>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zh-CN" altLang="en-US" sz="5400" b="1" kern="1200" noProof="0">
                <a:solidFill>
                  <a:schemeClr val="accent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5400" b="1" i="0" u="none" strike="noStrike" kern="1200" cap="none" spc="0" normalizeH="0" baseline="0" noProof="0">
                <a:ln>
                  <a:noFill/>
                </a:ln>
                <a:solidFill>
                  <a:srgbClr val="4472C4"/>
                </a:solidFill>
                <a:effectLst/>
                <a:uLnTx/>
                <a:uFillTx/>
                <a:latin typeface="+mn-lt"/>
                <a:ea typeface="+mn-ea"/>
                <a:cs typeface="+mn-cs"/>
              </a:rPr>
              <a:t>简约商务年度总结通用模板</a:t>
            </a:r>
          </a:p>
        </p:txBody>
      </p:sp>
      <p:sp>
        <p:nvSpPr>
          <p:cNvPr id="26" name="文本占位符 25">
            <a:extLst>
              <a:ext uri="{FF2B5EF4-FFF2-40B4-BE49-F238E27FC236}">
                <a16:creationId xmlns:a16="http://schemas.microsoft.com/office/drawing/2014/main" id="{A92218A6-CC5A-43BE-8DF0-5B64D1FA4116}"/>
              </a:ext>
            </a:extLst>
          </p:cNvPr>
          <p:cNvSpPr>
            <a:spLocks noGrp="1"/>
          </p:cNvSpPr>
          <p:nvPr>
            <p:ph type="body" sz="quarter" idx="12" hasCustomPrompt="1"/>
          </p:nvPr>
        </p:nvSpPr>
        <p:spPr>
          <a:xfrm>
            <a:off x="4978400" y="4129360"/>
            <a:ext cx="2239092" cy="338554"/>
          </a:xfrm>
        </p:spPr>
        <p:txBody>
          <a:bodyPr wrap="square">
            <a:spAutoFit/>
          </a:bodyPr>
          <a:lstStyle>
            <a:lvl1pPr marL="0" marR="0" indent="0" algn="ctr" defTabSz="914400" rtl="0" eaLnBrk="1" fontAlgn="auto" latinLnBrk="0" hangingPunct="1">
              <a:lnSpc>
                <a:spcPct val="100000"/>
              </a:lnSpc>
              <a:spcBef>
                <a:spcPts val="0"/>
              </a:spcBef>
              <a:spcAft>
                <a:spcPts val="0"/>
              </a:spcAft>
              <a:buClrTx/>
              <a:buSzTx/>
              <a:buFontTx/>
              <a:buNone/>
              <a:tabLst/>
              <a:defRPr lang="af-ZA" altLang="zh-CN" sz="1600" kern="1200" noProof="0">
                <a:solidFill>
                  <a:schemeClr val="tx1"/>
                </a:solidFill>
                <a:latin typeface="+mn-lt"/>
                <a:ea typeface="+mn-ea"/>
                <a:cs typeface="+mn-cs"/>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mn-lt"/>
                <a:ea typeface="+mn-ea"/>
                <a:cs typeface="+mn-cs"/>
              </a:rPr>
              <a:t>汇报人：</a:t>
            </a:r>
            <a:r>
              <a:rPr kumimoji="0" lang="af-ZA" altLang="zh-CN" sz="1600" b="0" i="0" u="none" strike="noStrike" kern="1200" cap="none" spc="0" normalizeH="0" baseline="0" noProof="0">
                <a:ln>
                  <a:noFill/>
                </a:ln>
                <a:solidFill>
                  <a:prstClr val="black"/>
                </a:solidFill>
                <a:effectLst/>
                <a:uLnTx/>
                <a:uFillTx/>
                <a:latin typeface="+mn-lt"/>
                <a:ea typeface="+mn-ea"/>
                <a:cs typeface="+mn-cs"/>
              </a:rPr>
              <a:t>OfficePLUS</a:t>
            </a:r>
          </a:p>
        </p:txBody>
      </p:sp>
    </p:spTree>
    <p:extLst>
      <p:ext uri="{BB962C8B-B14F-4D97-AF65-F5344CB8AC3E}">
        <p14:creationId xmlns:p14="http://schemas.microsoft.com/office/powerpoint/2010/main" val="34718298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7AFE9D-9364-42ED-A4E7-BA4C462C2E3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D3F818-C1E0-44E2-A7C2-CB125968EA4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FDC9014-7633-45A8-A31E-B67C718522D9}"/>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80BBD195-8247-4252-812A-03C17C980F8E}"/>
              </a:ext>
            </a:extLst>
          </p:cNvPr>
          <p:cNvSpPr>
            <a:spLocks noGrp="1"/>
          </p:cNvSpPr>
          <p:nvPr>
            <p:ph type="dt" sz="half" idx="10"/>
          </p:nvPr>
        </p:nvSpPr>
        <p:spPr/>
        <p:txBody>
          <a:bodyPr/>
          <a:lstStyle/>
          <a:p>
            <a:fld id="{D9F00EC5-262D-444B-9A53-278D193B815B}"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52DDA0FE-4216-4E68-B9D4-3D3A95690CF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112D8B6-3566-4B9F-9781-A09ACA85AB7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85657324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F4E7AA-1590-41A2-B190-ECCEC113419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00BFD1-A57B-4EC0-AB22-806A4ECAC7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8EA07408-EE2D-43DF-BDDC-DFA881737AE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19BF0885-DC65-49C9-9613-97A50A16909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E472341-71E6-44BB-8E40-5D2A3DD06A9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6637275-6F5C-4260-BC99-D5FD065E1A74}"/>
              </a:ext>
            </a:extLst>
          </p:cNvPr>
          <p:cNvSpPr>
            <a:spLocks noGrp="1"/>
          </p:cNvSpPr>
          <p:nvPr>
            <p:ph type="dt" sz="half" idx="10"/>
          </p:nvPr>
        </p:nvSpPr>
        <p:spPr/>
        <p:txBody>
          <a:bodyPr/>
          <a:lstStyle/>
          <a:p>
            <a:fld id="{D9F00EC5-262D-444B-9A53-278D193B815B}" type="datetimeFigureOut">
              <a:rPr lang="zh-CN" altLang="en-US" smtClean="0"/>
              <a:t>2021/7/1</a:t>
            </a:fld>
            <a:endParaRPr lang="zh-CN" altLang="en-US"/>
          </a:p>
        </p:txBody>
      </p:sp>
      <p:sp>
        <p:nvSpPr>
          <p:cNvPr id="8" name="页脚占位符 7">
            <a:extLst>
              <a:ext uri="{FF2B5EF4-FFF2-40B4-BE49-F238E27FC236}">
                <a16:creationId xmlns:a16="http://schemas.microsoft.com/office/drawing/2014/main" id="{16C24FC6-61BC-41AA-9F18-F6E5E06734B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CEE2B57-CD8A-44E6-A4F9-DAC52AAB6F5D}"/>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46483416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98E5DD-06A9-4ED1-A56A-36893A39B58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3A420DA-1A04-428C-A445-77F843ADA9C0}"/>
              </a:ext>
            </a:extLst>
          </p:cNvPr>
          <p:cNvSpPr>
            <a:spLocks noGrp="1"/>
          </p:cNvSpPr>
          <p:nvPr>
            <p:ph type="dt" sz="half" idx="10"/>
          </p:nvPr>
        </p:nvSpPr>
        <p:spPr/>
        <p:txBody>
          <a:bodyPr/>
          <a:lstStyle/>
          <a:p>
            <a:fld id="{D9F00EC5-262D-444B-9A53-278D193B815B}"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1C842C2F-005E-46F4-8B86-535A3B52D13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A8124B-4D29-44E7-BF4A-853E94235F73}"/>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5612446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C26E8093-1E55-405D-B211-618F8B175C15}"/>
              </a:ext>
            </a:extLst>
          </p:cNvPr>
          <p:cNvSpPr>
            <a:spLocks noGrp="1"/>
          </p:cNvSpPr>
          <p:nvPr>
            <p:ph type="dt" sz="half" idx="10"/>
          </p:nvPr>
        </p:nvSpPr>
        <p:spPr/>
        <p:txBody>
          <a:bodyPr/>
          <a:lstStyle/>
          <a:p>
            <a:fld id="{D9F00EC5-262D-444B-9A53-278D193B815B}" type="datetimeFigureOut">
              <a:rPr lang="zh-CN" altLang="en-US" smtClean="0"/>
              <a:t>2021/7/1</a:t>
            </a:fld>
            <a:endParaRPr lang="zh-CN" altLang="en-US"/>
          </a:p>
        </p:txBody>
      </p:sp>
      <p:sp>
        <p:nvSpPr>
          <p:cNvPr id="3" name="页脚占位符 2">
            <a:extLst>
              <a:ext uri="{FF2B5EF4-FFF2-40B4-BE49-F238E27FC236}">
                <a16:creationId xmlns:a16="http://schemas.microsoft.com/office/drawing/2014/main" id="{85D1D30E-C188-4833-9AEA-28E5B0FA032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458DB56-405C-4725-93BD-E3E7E99EC927}"/>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3340305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9461AA-EDDC-4B1D-A896-772E5C28522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4AE90EC9-F59D-4D2E-9045-E8D93D6289D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6DDF048A-581F-4402-B019-581879EA48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15E0797-A006-4E74-96FB-399734B5D853}"/>
              </a:ext>
            </a:extLst>
          </p:cNvPr>
          <p:cNvSpPr>
            <a:spLocks noGrp="1"/>
          </p:cNvSpPr>
          <p:nvPr>
            <p:ph type="dt" sz="half" idx="10"/>
          </p:nvPr>
        </p:nvSpPr>
        <p:spPr/>
        <p:txBody>
          <a:bodyPr/>
          <a:lstStyle/>
          <a:p>
            <a:fld id="{D9F00EC5-262D-444B-9A53-278D193B815B}"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CFC83C47-3AC9-4386-B41F-924680CB4F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5B5CD9D-DBF3-453B-8059-6362DE5C3854}"/>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15022290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CFCE38-1C17-4EB0-B8AE-0603B8266B1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EACAD0BC-6A5B-4176-A8BD-900D31428B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D402AE6-6C89-42DA-80E2-A154347D66C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18982FE-F493-43D7-9142-445973B39DB3}"/>
              </a:ext>
            </a:extLst>
          </p:cNvPr>
          <p:cNvSpPr>
            <a:spLocks noGrp="1"/>
          </p:cNvSpPr>
          <p:nvPr>
            <p:ph type="dt" sz="half" idx="10"/>
          </p:nvPr>
        </p:nvSpPr>
        <p:spPr/>
        <p:txBody>
          <a:bodyPr/>
          <a:lstStyle/>
          <a:p>
            <a:fld id="{D9F00EC5-262D-444B-9A53-278D193B815B}" type="datetimeFigureOut">
              <a:rPr lang="zh-CN" altLang="en-US" smtClean="0"/>
              <a:t>2021/7/1</a:t>
            </a:fld>
            <a:endParaRPr lang="zh-CN" altLang="en-US"/>
          </a:p>
        </p:txBody>
      </p:sp>
      <p:sp>
        <p:nvSpPr>
          <p:cNvPr id="6" name="页脚占位符 5">
            <a:extLst>
              <a:ext uri="{FF2B5EF4-FFF2-40B4-BE49-F238E27FC236}">
                <a16:creationId xmlns:a16="http://schemas.microsoft.com/office/drawing/2014/main" id="{5E9C6448-8F94-4B4D-A21F-BDCAB731AB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8CF49F9-2F2C-4DC4-91DF-064856374B2F}"/>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882241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DC6F71-356F-47F9-AE6A-CAB986609FD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6476C71-A4C7-4E6E-9C23-24FF71E2629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8C91EBB-B554-4BD3-A5B7-9FBC88657B41}"/>
              </a:ext>
            </a:extLst>
          </p:cNvPr>
          <p:cNvSpPr>
            <a:spLocks noGrp="1"/>
          </p:cNvSpPr>
          <p:nvPr>
            <p:ph type="dt" sz="half" idx="10"/>
          </p:nvPr>
        </p:nvSpPr>
        <p:spPr/>
        <p:txBody>
          <a:bodyPr/>
          <a:lstStyle/>
          <a:p>
            <a:fld id="{D9F00EC5-262D-444B-9A53-278D193B815B}"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4D6CA8D6-FC60-47FE-82D6-A539C59F09E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D7881E1-1D2D-46C3-883C-6769B2A35F20}"/>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35971413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045B133-106B-407B-8133-54C922209FF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A761465-80A8-4FB3-9AB7-71AD13BA863F}"/>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144D3A-F417-4616-B5E2-E0E489102CDD}"/>
              </a:ext>
            </a:extLst>
          </p:cNvPr>
          <p:cNvSpPr>
            <a:spLocks noGrp="1"/>
          </p:cNvSpPr>
          <p:nvPr>
            <p:ph type="dt" sz="half" idx="10"/>
          </p:nvPr>
        </p:nvSpPr>
        <p:spPr/>
        <p:txBody>
          <a:bodyPr/>
          <a:lstStyle/>
          <a:p>
            <a:fld id="{D9F00EC5-262D-444B-9A53-278D193B815B}"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2833B147-B914-4DCE-A0BE-866463EDA9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F1F1F57-014A-49A1-A8CE-A7301F6C8E7A}"/>
              </a:ext>
            </a:extLst>
          </p:cNvPr>
          <p:cNvSpPr>
            <a:spLocks noGrp="1"/>
          </p:cNvSpPr>
          <p:nvPr>
            <p:ph type="sldNum" sz="quarter" idx="12"/>
          </p:nvPr>
        </p:nvSpPr>
        <p:spPr/>
        <p:txBody>
          <a:body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68164824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3933321"/>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a:ln>
                  <a:noFill/>
                </a:ln>
                <a:solidFill>
                  <a:srgbClr val="FFFFFF"/>
                </a:solidFill>
                <a:effectLst/>
                <a:uLnTx/>
                <a:uFillTx/>
                <a:latin typeface="Segoe UI Light"/>
                <a:cs typeface="Segoe UI Light"/>
              </a:rPr>
              <a:t>Arial</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384295418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模板使用技巧 1">
    <p:spTree>
      <p:nvGrpSpPr>
        <p:cNvPr id="1" name=""/>
        <p:cNvGrpSpPr/>
        <p:nvPr/>
      </p:nvGrpSpPr>
      <p:grpSpPr>
        <a:xfrm>
          <a:off x="0" y="0"/>
          <a:ext cx="0" cy="0"/>
          <a:chOff x="0" y="0"/>
          <a:chExt cx="0" cy="0"/>
        </a:xfrm>
      </p:grpSpPr>
      <p:sp>
        <p:nvSpPr>
          <p:cNvPr id="4" name="矩形 3"/>
          <p:cNvSpPr/>
          <p:nvPr userDrawn="1"/>
        </p:nvSpPr>
        <p:spPr>
          <a:xfrm>
            <a:off x="440603" y="759873"/>
            <a:ext cx="1713931"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1</a:t>
            </a:r>
            <a:endParaRPr lang="zh-CN" altLang="en-US" sz="1800" dirty="0">
              <a:solidFill>
                <a:schemeClr val="tx1">
                  <a:lumMod val="75000"/>
                  <a:lumOff val="25000"/>
                </a:schemeClr>
              </a:solidFill>
              <a:latin typeface="Segoe UI Light"/>
              <a:ea typeface="微软雅黑"/>
              <a:cs typeface="Segoe UI Light"/>
            </a:endParaRP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
        <p:nvSpPr>
          <p:cNvPr id="9" name="文本框 8">
            <a:extLst>
              <a:ext uri="{FF2B5EF4-FFF2-40B4-BE49-F238E27FC236}">
                <a16:creationId xmlns:a16="http://schemas.microsoft.com/office/drawing/2014/main" id="{67B43CCB-1998-4484-B269-9ACB654ACB71}"/>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一键调整模板颜色</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CF1532F4-AF97-400D-84E6-F00D2B3D35D1}"/>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11" name="图片 10">
            <a:extLst>
              <a:ext uri="{FF2B5EF4-FFF2-40B4-BE49-F238E27FC236}">
                <a16:creationId xmlns:a16="http://schemas.microsoft.com/office/drawing/2014/main" id="{CA7E11C8-4335-45B0-A270-313A25ABC63F}"/>
              </a:ext>
            </a:extLst>
          </p:cNvPr>
          <p:cNvPicPr>
            <a:picLocks noChangeAspect="1"/>
          </p:cNvPicPr>
          <p:nvPr userDrawn="1"/>
        </p:nvPicPr>
        <p:blipFill>
          <a:blip r:embed="rId3"/>
          <a:stretch>
            <a:fillRect/>
          </a:stretch>
        </p:blipFill>
        <p:spPr>
          <a:xfrm>
            <a:off x="6464300" y="2138895"/>
            <a:ext cx="5295900" cy="3847022"/>
          </a:xfrm>
          <a:prstGeom prst="rect">
            <a:avLst/>
          </a:prstGeom>
          <a:ln>
            <a:solidFill>
              <a:schemeClr val="bg1">
                <a:lumMod val="65000"/>
              </a:schemeClr>
            </a:solidFill>
          </a:ln>
        </p:spPr>
      </p:pic>
      <p:sp>
        <p:nvSpPr>
          <p:cNvPr id="12" name="文本框 11">
            <a:extLst>
              <a:ext uri="{FF2B5EF4-FFF2-40B4-BE49-F238E27FC236}">
                <a16:creationId xmlns:a16="http://schemas.microsoft.com/office/drawing/2014/main" id="{45615889-3ACE-4C91-970F-789D759EAC1E}"/>
              </a:ext>
            </a:extLst>
          </p:cNvPr>
          <p:cNvSpPr txBox="1"/>
          <p:nvPr userDrawn="1"/>
        </p:nvSpPr>
        <p:spPr>
          <a:xfrm>
            <a:off x="333477" y="6061002"/>
            <a:ext cx="3183885"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选择“设计”</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“变体”</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“颜色”；</a:t>
            </a:r>
            <a:endParaRPr lang="en-US" sz="1200" spc="15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CD19D40D-978A-4E04-8450-F6DC61B85399}"/>
              </a:ext>
            </a:extLst>
          </p:cNvPr>
          <p:cNvSpPr txBox="1"/>
          <p:nvPr userDrawn="1"/>
        </p:nvSpPr>
        <p:spPr>
          <a:xfrm>
            <a:off x="6360651" y="6061002"/>
            <a:ext cx="45624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选择你喜欢的颜色搭配，模板一秒调整为你选颜色。</a:t>
            </a:r>
            <a:endParaRPr lang="en-US" sz="1200" spc="15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99860AF-0C43-4649-A586-85D19517B6FC}"/>
              </a:ext>
            </a:extLst>
          </p:cNvPr>
          <p:cNvPicPr>
            <a:picLocks noChangeAspect="1"/>
          </p:cNvPicPr>
          <p:nvPr userDrawn="1"/>
        </p:nvPicPr>
        <p:blipFill>
          <a:blip r:embed="rId4"/>
          <a:stretch>
            <a:fillRect/>
          </a:stretch>
        </p:blipFill>
        <p:spPr>
          <a:xfrm>
            <a:off x="3005928" y="2609333"/>
            <a:ext cx="819667" cy="819667"/>
          </a:xfrm>
          <a:prstGeom prst="rect">
            <a:avLst/>
          </a:prstGeom>
          <a:effectLst>
            <a:outerShdw blurRad="50800" dist="38100" dir="2700000" algn="tl" rotWithShape="0">
              <a:prstClr val="black">
                <a:alpha val="40000"/>
              </a:prstClr>
            </a:outerShdw>
          </a:effectLst>
        </p:spPr>
      </p:pic>
      <p:pic>
        <p:nvPicPr>
          <p:cNvPr id="15" name="图片 14">
            <a:extLst>
              <a:ext uri="{FF2B5EF4-FFF2-40B4-BE49-F238E27FC236}">
                <a16:creationId xmlns:a16="http://schemas.microsoft.com/office/drawing/2014/main" id="{A6130A4D-8EC7-4AC1-B434-55DC69102864}"/>
              </a:ext>
            </a:extLst>
          </p:cNvPr>
          <p:cNvPicPr>
            <a:picLocks noChangeAspect="1"/>
          </p:cNvPicPr>
          <p:nvPr userDrawn="1"/>
        </p:nvPicPr>
        <p:blipFill>
          <a:blip r:embed="rId4"/>
          <a:stretch>
            <a:fillRect/>
          </a:stretch>
        </p:blipFill>
        <p:spPr>
          <a:xfrm>
            <a:off x="10787853" y="42571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36753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三项目录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1828" y="18322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B0E4280D-095F-47B4-912F-3159CB7A512A}"/>
              </a:ext>
            </a:extLst>
          </p:cNvPr>
          <p:cNvSpPr/>
          <p:nvPr userDrawn="1"/>
        </p:nvSpPr>
        <p:spPr>
          <a:xfrm>
            <a:off x="6471828" y="310885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6471828" y="4385444"/>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2210" y="174687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2210" y="3024712"/>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2210" y="4302551"/>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6980590" y="189007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p:ph type="body" sz="quarter" idx="11" hasCustomPrompt="1"/>
          </p:nvPr>
        </p:nvSpPr>
        <p:spPr>
          <a:xfrm>
            <a:off x="6980590" y="316791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6980590" y="44457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61491786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模板使用技巧 2">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554DB237-C74A-4BA8-A097-6A053DD3C747}"/>
              </a:ext>
            </a:extLst>
          </p:cNvPr>
          <p:cNvSpPr/>
          <p:nvPr userDrawn="1"/>
        </p:nvSpPr>
        <p:spPr>
          <a:xfrm>
            <a:off x="440603" y="759873"/>
            <a:ext cx="1750800" cy="369332"/>
          </a:xfrm>
          <a:prstGeom prst="rect">
            <a:avLst/>
          </a:prstGeom>
        </p:spPr>
        <p:txBody>
          <a:bodyPr wrap="none">
            <a:spAutoFit/>
          </a:bodyPr>
          <a:lstStyle/>
          <a:p>
            <a:pPr defTabSz="609585"/>
            <a:r>
              <a:rPr lang="zh-CN" altLang="en-US" sz="1800">
                <a:solidFill>
                  <a:schemeClr val="tx1">
                    <a:lumMod val="75000"/>
                    <a:lumOff val="25000"/>
                  </a:schemeClr>
                </a:solidFill>
                <a:latin typeface="Segoe UI Light"/>
                <a:ea typeface="微软雅黑"/>
                <a:cs typeface="Segoe UI Light"/>
              </a:rPr>
              <a:t>模板使用技巧</a:t>
            </a:r>
            <a:r>
              <a:rPr lang="en-US" altLang="zh-CN" sz="1800">
                <a:solidFill>
                  <a:schemeClr val="tx1">
                    <a:lumMod val="75000"/>
                    <a:lumOff val="25000"/>
                  </a:schemeClr>
                </a:solidFill>
                <a:latin typeface="Segoe UI Light"/>
                <a:ea typeface="微软雅黑"/>
                <a:cs typeface="Segoe UI Light"/>
              </a:rPr>
              <a:t> 2</a:t>
            </a:r>
            <a:endParaRPr lang="zh-CN" altLang="en-US" sz="1800" dirty="0">
              <a:solidFill>
                <a:schemeClr val="tx1">
                  <a:lumMod val="75000"/>
                  <a:lumOff val="25000"/>
                </a:schemeClr>
              </a:solidFill>
              <a:latin typeface="Segoe UI Light"/>
              <a:ea typeface="微软雅黑"/>
              <a:cs typeface="Segoe UI Light"/>
            </a:endParaRPr>
          </a:p>
        </p:txBody>
      </p:sp>
      <p:sp>
        <p:nvSpPr>
          <p:cNvPr id="4" name="矩形 3">
            <a:extLst>
              <a:ext uri="{FF2B5EF4-FFF2-40B4-BE49-F238E27FC236}">
                <a16:creationId xmlns:a16="http://schemas.microsoft.com/office/drawing/2014/main" id="{4172DAD1-F67C-4AB8-ACEF-004237CB3D3F}"/>
              </a:ext>
            </a:extLst>
          </p:cNvPr>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pic>
        <p:nvPicPr>
          <p:cNvPr id="5" name="图片 4">
            <a:extLst>
              <a:ext uri="{FF2B5EF4-FFF2-40B4-BE49-F238E27FC236}">
                <a16:creationId xmlns:a16="http://schemas.microsoft.com/office/drawing/2014/main" id="{F300B558-79C0-475E-84A0-11700A36CAB6}"/>
              </a:ext>
            </a:extLst>
          </p:cNvPr>
          <p:cNvPicPr>
            <a:picLocks noChangeAspect="1"/>
          </p:cNvPicPr>
          <p:nvPr userDrawn="1"/>
        </p:nvPicPr>
        <p:blipFill>
          <a:blip r:embed="rId2"/>
          <a:stretch>
            <a:fillRect/>
          </a:stretch>
        </p:blipFill>
        <p:spPr>
          <a:xfrm>
            <a:off x="431800" y="2138895"/>
            <a:ext cx="5295899" cy="3847021"/>
          </a:xfrm>
          <a:prstGeom prst="rect">
            <a:avLst/>
          </a:prstGeom>
          <a:ln>
            <a:solidFill>
              <a:schemeClr val="bg1">
                <a:lumMod val="65000"/>
              </a:schemeClr>
            </a:solidFill>
          </a:ln>
        </p:spPr>
      </p:pic>
      <p:pic>
        <p:nvPicPr>
          <p:cNvPr id="6" name="图片 5">
            <a:extLst>
              <a:ext uri="{FF2B5EF4-FFF2-40B4-BE49-F238E27FC236}">
                <a16:creationId xmlns:a16="http://schemas.microsoft.com/office/drawing/2014/main" id="{ADFDE997-A67B-4FD0-B6AC-78D1EFE63489}"/>
              </a:ext>
            </a:extLst>
          </p:cNvPr>
          <p:cNvPicPr>
            <a:picLocks noChangeAspect="1"/>
          </p:cNvPicPr>
          <p:nvPr userDrawn="1"/>
        </p:nvPicPr>
        <p:blipFill>
          <a:blip r:embed="rId3"/>
          <a:stretch>
            <a:fillRect/>
          </a:stretch>
        </p:blipFill>
        <p:spPr>
          <a:xfrm>
            <a:off x="6464301" y="2138895"/>
            <a:ext cx="5295900" cy="3847022"/>
          </a:xfrm>
          <a:prstGeom prst="rect">
            <a:avLst/>
          </a:prstGeom>
          <a:ln>
            <a:solidFill>
              <a:schemeClr val="bg1">
                <a:lumMod val="65000"/>
              </a:schemeClr>
            </a:solidFill>
          </a:ln>
        </p:spPr>
      </p:pic>
      <p:sp>
        <p:nvSpPr>
          <p:cNvPr id="7" name="文本框 6">
            <a:extLst>
              <a:ext uri="{FF2B5EF4-FFF2-40B4-BE49-F238E27FC236}">
                <a16:creationId xmlns:a16="http://schemas.microsoft.com/office/drawing/2014/main" id="{3E1E676E-E869-48CE-BFB9-1C7FC981B376}"/>
              </a:ext>
            </a:extLst>
          </p:cNvPr>
          <p:cNvSpPr txBox="1"/>
          <p:nvPr userDrawn="1"/>
        </p:nvSpPr>
        <p:spPr>
          <a:xfrm>
            <a:off x="431800" y="1174234"/>
            <a:ext cx="3467616" cy="584775"/>
          </a:xfrm>
          <a:prstGeom prst="rect">
            <a:avLst/>
          </a:prstGeom>
          <a:noFill/>
        </p:spPr>
        <p:txBody>
          <a:bodyPr wrap="none" rtlCol="0">
            <a:spAutoFit/>
          </a:bodyPr>
          <a:lstStyle/>
          <a:p>
            <a:r>
              <a:rPr lang="zh-CN" altLang="en-US" sz="3200" b="1">
                <a:solidFill>
                  <a:schemeClr val="tx1">
                    <a:lumMod val="85000"/>
                    <a:lumOff val="15000"/>
                  </a:schemeClr>
                </a:solidFill>
                <a:latin typeface="微软雅黑" panose="020B0503020204020204" pitchFamily="34" charset="-122"/>
                <a:ea typeface="微软雅黑" panose="020B0503020204020204" pitchFamily="34" charset="-122"/>
              </a:rPr>
              <a:t>随时添加模板样式</a:t>
            </a:r>
            <a:endParaRPr lang="en-US" sz="3200" b="1">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768A42A-9DCD-4784-A3EF-F1D80ADC183F}"/>
              </a:ext>
            </a:extLst>
          </p:cNvPr>
          <p:cNvSpPr txBox="1"/>
          <p:nvPr userDrawn="1"/>
        </p:nvSpPr>
        <p:spPr>
          <a:xfrm>
            <a:off x="333477" y="6061002"/>
            <a:ext cx="3010761"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1.</a:t>
            </a:r>
            <a:r>
              <a:rPr lang="zh-CN" altLang="en-US" sz="1200" spc="150">
                <a:latin typeface="微软雅黑" panose="020B0503020204020204" pitchFamily="34" charset="-122"/>
                <a:ea typeface="微软雅黑" panose="020B0503020204020204" pitchFamily="34" charset="-122"/>
              </a:rPr>
              <a:t> 选择“开始”</a:t>
            </a:r>
            <a:r>
              <a:rPr lang="en-US" altLang="zh-CN" sz="1200" spc="150">
                <a:latin typeface="微软雅黑" panose="020B0503020204020204" pitchFamily="34" charset="-122"/>
                <a:ea typeface="微软雅黑" panose="020B0503020204020204" pitchFamily="34" charset="-122"/>
              </a:rPr>
              <a:t>-</a:t>
            </a:r>
            <a:r>
              <a:rPr lang="zh-CN" altLang="en-US" sz="1200" spc="150">
                <a:latin typeface="微软雅黑" panose="020B0503020204020204" pitchFamily="34" charset="-122"/>
                <a:ea typeface="微软雅黑" panose="020B0503020204020204" pitchFamily="34" charset="-122"/>
              </a:rPr>
              <a:t>“新建幻灯片”；</a:t>
            </a:r>
            <a:endParaRPr lang="en-US" sz="1200" spc="150">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BF8689A3-CABF-445F-829F-6396154A55D1}"/>
              </a:ext>
            </a:extLst>
          </p:cNvPr>
          <p:cNvSpPr txBox="1"/>
          <p:nvPr userDrawn="1"/>
        </p:nvSpPr>
        <p:spPr>
          <a:xfrm>
            <a:off x="6360651" y="6061002"/>
            <a:ext cx="5256567" cy="276999"/>
          </a:xfrm>
          <a:prstGeom prst="rect">
            <a:avLst/>
          </a:prstGeom>
          <a:noFill/>
        </p:spPr>
        <p:txBody>
          <a:bodyPr wrap="none" rtlCol="0">
            <a:spAutoFit/>
          </a:bodyPr>
          <a:lstStyle/>
          <a:p>
            <a:r>
              <a:rPr lang="en-US" sz="1200" spc="150">
                <a:latin typeface="微软雅黑" panose="020B0503020204020204" pitchFamily="34" charset="-122"/>
                <a:ea typeface="微软雅黑" panose="020B0503020204020204" pitchFamily="34" charset="-122"/>
              </a:rPr>
              <a:t>2.</a:t>
            </a:r>
            <a:r>
              <a:rPr lang="zh-CN" altLang="en-US" sz="1200" spc="150">
                <a:latin typeface="微软雅黑" panose="020B0503020204020204" pitchFamily="34" charset="-122"/>
                <a:ea typeface="微软雅黑" panose="020B0503020204020204" pitchFamily="34" charset="-122"/>
              </a:rPr>
              <a:t> 选择你需要的页面，如封面页，目录页，副标题页，内容页等</a:t>
            </a:r>
            <a:r>
              <a:rPr lang="en-US" altLang="zh-CN" sz="1200" spc="150">
                <a:latin typeface="微软雅黑" panose="020B0503020204020204" pitchFamily="34" charset="-122"/>
                <a:ea typeface="微软雅黑" panose="020B0503020204020204" pitchFamily="34" charset="-122"/>
              </a:rPr>
              <a:t>…</a:t>
            </a:r>
            <a:endParaRPr lang="en-US" sz="1200" spc="15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D7C9996A-24BA-4EE9-BA5A-589E1841918D}"/>
              </a:ext>
            </a:extLst>
          </p:cNvPr>
          <p:cNvPicPr>
            <a:picLocks noChangeAspect="1"/>
          </p:cNvPicPr>
          <p:nvPr userDrawn="1"/>
        </p:nvPicPr>
        <p:blipFill>
          <a:blip r:embed="rId4"/>
          <a:stretch>
            <a:fillRect/>
          </a:stretch>
        </p:blipFill>
        <p:spPr>
          <a:xfrm>
            <a:off x="700878" y="2428358"/>
            <a:ext cx="819667" cy="819667"/>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031876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关注微软Office文档">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3BB9638-2D2F-48B1-A8CF-673B237DCC17}"/>
              </a:ext>
            </a:extLst>
          </p:cNvPr>
          <p:cNvSpPr/>
          <p:nvPr userDrawn="1"/>
        </p:nvSpPr>
        <p:spPr>
          <a:xfrm>
            <a:off x="0" y="3429000"/>
            <a:ext cx="12192000" cy="3429000"/>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4" name="矩形: 圆角 3">
            <a:extLst>
              <a:ext uri="{FF2B5EF4-FFF2-40B4-BE49-F238E27FC236}">
                <a16:creationId xmlns:a16="http://schemas.microsoft.com/office/drawing/2014/main" id="{120C7C91-35F0-46E5-B511-2314CED2655F}"/>
              </a:ext>
            </a:extLst>
          </p:cNvPr>
          <p:cNvSpPr/>
          <p:nvPr userDrawn="1"/>
        </p:nvSpPr>
        <p:spPr>
          <a:xfrm>
            <a:off x="1079465" y="1527629"/>
            <a:ext cx="3802742" cy="3802742"/>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pic>
        <p:nvPicPr>
          <p:cNvPr id="5" name="图片 4" descr="图片包含 纵横字谜, 文字&#10;&#10;已生成极高可信度的说明">
            <a:extLst>
              <a:ext uri="{FF2B5EF4-FFF2-40B4-BE49-F238E27FC236}">
                <a16:creationId xmlns:a16="http://schemas.microsoft.com/office/drawing/2014/main" id="{25779B21-3BC1-4E47-8650-6B0E785B5142}"/>
              </a:ext>
            </a:extLst>
          </p:cNvPr>
          <p:cNvPicPr>
            <a:picLocks noChangeAspect="1"/>
          </p:cNvPicPr>
          <p:nvPr userDrawn="1"/>
        </p:nvPicPr>
        <p:blipFill>
          <a:blip r:embed="rId2">
            <a:clrChange>
              <a:clrFrom>
                <a:srgbClr val="FFFFFF"/>
              </a:clrFrom>
              <a:clrTo>
                <a:srgbClr val="FFFFFF">
                  <a:alpha val="0"/>
                </a:srgbClr>
              </a:clrTo>
            </a:clrChange>
          </a:blip>
          <a:stretch>
            <a:fillRect/>
          </a:stretch>
        </p:blipFill>
        <p:spPr>
          <a:xfrm>
            <a:off x="1308065" y="1756229"/>
            <a:ext cx="3345542" cy="3345542"/>
          </a:xfrm>
          <a:prstGeom prst="rect">
            <a:avLst/>
          </a:prstGeom>
        </p:spPr>
      </p:pic>
      <p:sp>
        <p:nvSpPr>
          <p:cNvPr id="6" name="文本框 5">
            <a:extLst>
              <a:ext uri="{FF2B5EF4-FFF2-40B4-BE49-F238E27FC236}">
                <a16:creationId xmlns:a16="http://schemas.microsoft.com/office/drawing/2014/main" id="{343024A3-25F7-4B9A-9876-36F35421F6E6}"/>
              </a:ext>
            </a:extLst>
          </p:cNvPr>
          <p:cNvSpPr txBox="1"/>
          <p:nvPr userDrawn="1"/>
        </p:nvSpPr>
        <p:spPr>
          <a:xfrm>
            <a:off x="5239657" y="1566506"/>
            <a:ext cx="6013185" cy="3549241"/>
          </a:xfrm>
          <a:prstGeom prst="rect">
            <a:avLst/>
          </a:prstGeom>
          <a:noFill/>
        </p:spPr>
        <p:txBody>
          <a:bodyPr wrap="none" rtlCol="0">
            <a:spAutoFit/>
          </a:bodyPr>
          <a:lstStyle/>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免费下载更多</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微软官方</a:t>
            </a:r>
            <a:r>
              <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PPT</a:t>
            </a:r>
            <a:r>
              <a:rPr lang="zh-CN" altLang="en-US"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模板</a:t>
            </a:r>
            <a:endParaRPr lang="en-US" altLang="zh-CN" sz="3600" b="1" kern="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微信扫码关注</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nSpc>
                <a:spcPct val="150000"/>
              </a:lnSpc>
              <a:spcBef>
                <a:spcPts val="600"/>
              </a:spcBef>
            </a:pP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微软</a:t>
            </a:r>
            <a:r>
              <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」服务号</a:t>
            </a:r>
            <a:endParaRPr lang="en-US" altLang="zh-CN" sz="36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7" name="图片 6">
            <a:hlinkClick r:id="rId3"/>
            <a:extLst>
              <a:ext uri="{FF2B5EF4-FFF2-40B4-BE49-F238E27FC236}">
                <a16:creationId xmlns:a16="http://schemas.microsoft.com/office/drawing/2014/main" id="{5524D02C-49CE-4D3D-8B89-07CEC3966F49}"/>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8" name="图片 7" descr="图片包含 室内, 文字, 纵横字谜, 物体&#10;&#10;自动生成的说明">
            <a:extLst>
              <a:ext uri="{FF2B5EF4-FFF2-40B4-BE49-F238E27FC236}">
                <a16:creationId xmlns:a16="http://schemas.microsoft.com/office/drawing/2014/main" id="{2C93A5A6-170C-429C-ADC7-10414B48ECBB}"/>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1486998" y="1935162"/>
            <a:ext cx="2987676" cy="2987676"/>
          </a:xfrm>
          <a:prstGeom prst="rect">
            <a:avLst/>
          </a:prstGeom>
        </p:spPr>
      </p:pic>
    </p:spTree>
    <p:extLst>
      <p:ext uri="{BB962C8B-B14F-4D97-AF65-F5344CB8AC3E}">
        <p14:creationId xmlns:p14="http://schemas.microsoft.com/office/powerpoint/2010/main" val="3623663725"/>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微软黑科技">
    <p:spTree>
      <p:nvGrpSpPr>
        <p:cNvPr id="1" name=""/>
        <p:cNvGrpSpPr/>
        <p:nvPr/>
      </p:nvGrpSpPr>
      <p:grpSpPr>
        <a:xfrm>
          <a:off x="0" y="0"/>
          <a:ext cx="0" cy="0"/>
          <a:chOff x="0" y="0"/>
          <a:chExt cx="0" cy="0"/>
        </a:xfrm>
      </p:grpSpPr>
      <p:cxnSp>
        <p:nvCxnSpPr>
          <p:cNvPr id="4" name="直接连接符 3">
            <a:extLst>
              <a:ext uri="{FF2B5EF4-FFF2-40B4-BE49-F238E27FC236}">
                <a16:creationId xmlns:a16="http://schemas.microsoft.com/office/drawing/2014/main" id="{3E71CC84-193F-4D28-98D9-17F9952F968C}"/>
              </a:ext>
            </a:extLst>
          </p:cNvPr>
          <p:cNvCxnSpPr/>
          <p:nvPr userDrawn="1"/>
        </p:nvCxnSpPr>
        <p:spPr>
          <a:xfrm>
            <a:off x="0" y="657288"/>
            <a:ext cx="12192000" cy="0"/>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23A9F197-1133-4CEE-860F-85366976D0AC}"/>
              </a:ext>
            </a:extLst>
          </p:cNvPr>
          <p:cNvSpPr/>
          <p:nvPr userDrawn="1"/>
        </p:nvSpPr>
        <p:spPr>
          <a:xfrm>
            <a:off x="0" y="3091547"/>
            <a:ext cx="12192000" cy="3766453"/>
          </a:xfrm>
          <a:prstGeom prst="rect">
            <a:avLst/>
          </a:prstGeom>
          <a:solidFill>
            <a:srgbClr val="E73A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8" name="矩形: 圆角 7">
            <a:extLst>
              <a:ext uri="{FF2B5EF4-FFF2-40B4-BE49-F238E27FC236}">
                <a16:creationId xmlns:a16="http://schemas.microsoft.com/office/drawing/2014/main" id="{AA954438-2CEB-4119-883B-8B9196F98504}"/>
              </a:ext>
            </a:extLst>
          </p:cNvPr>
          <p:cNvSpPr/>
          <p:nvPr userDrawn="1"/>
        </p:nvSpPr>
        <p:spPr>
          <a:xfrm>
            <a:off x="621395"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9" name="矩形: 圆角 8">
            <a:extLst>
              <a:ext uri="{FF2B5EF4-FFF2-40B4-BE49-F238E27FC236}">
                <a16:creationId xmlns:a16="http://schemas.microsoft.com/office/drawing/2014/main" id="{4CD1A364-B227-4CFB-9287-6198C6C0443B}"/>
              </a:ext>
            </a:extLst>
          </p:cNvPr>
          <p:cNvSpPr/>
          <p:nvPr userDrawn="1"/>
        </p:nvSpPr>
        <p:spPr>
          <a:xfrm>
            <a:off x="4374467"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A6AD26-5781-4DAD-8C16-8C73B2C177AD}"/>
              </a:ext>
            </a:extLst>
          </p:cNvPr>
          <p:cNvSpPr txBox="1"/>
          <p:nvPr userDrawn="1"/>
        </p:nvSpPr>
        <p:spPr>
          <a:xfrm>
            <a:off x="1656327" y="286129"/>
            <a:ext cx="8879354" cy="670120"/>
          </a:xfrm>
          <a:prstGeom prst="rect">
            <a:avLst/>
          </a:prstGeom>
          <a:solidFill>
            <a:schemeClr val="bg1"/>
          </a:solidFill>
        </p:spPr>
        <p:txBody>
          <a:bodyPr wrap="none" rtlCol="0">
            <a:spAutoFit/>
          </a:bodyPr>
          <a:lstStyle/>
          <a:p>
            <a:pPr algn="ctr">
              <a:lnSpc>
                <a:spcPct val="130000"/>
              </a:lnSpc>
              <a:spcBef>
                <a:spcPts val="600"/>
              </a:spcBef>
            </a:pPr>
            <a:r>
              <a:rPr lang="zh-CN" altLang="en-US" sz="3200" b="1" kern="0">
                <a:latin typeface="微软雅黑" panose="020B0503020204020204" pitchFamily="34" charset="-122"/>
                <a:ea typeface="微软雅黑" panose="020B0503020204020204" pitchFamily="34" charset="-122"/>
                <a:cs typeface="+mn-ea"/>
                <a:sym typeface="+mn-lt"/>
              </a:rPr>
              <a:t> 微信扫描小程序码，使用微软移动办公黑科技 </a:t>
            </a:r>
            <a:endParaRPr lang="en-US" sz="3200" b="1" kern="0" dirty="0">
              <a:latin typeface="微软雅黑" panose="020B0503020204020204" pitchFamily="34" charset="-122"/>
              <a:ea typeface="微软雅黑" panose="020B0503020204020204" pitchFamily="34" charset="-122"/>
              <a:cs typeface="+mn-ea"/>
              <a:sym typeface="+mn-lt"/>
            </a:endParaRPr>
          </a:p>
        </p:txBody>
      </p:sp>
      <p:cxnSp>
        <p:nvCxnSpPr>
          <p:cNvPr id="11" name="直接连接符 10">
            <a:extLst>
              <a:ext uri="{FF2B5EF4-FFF2-40B4-BE49-F238E27FC236}">
                <a16:creationId xmlns:a16="http://schemas.microsoft.com/office/drawing/2014/main" id="{72806FD0-33B9-40F1-B8F9-079524CA002C}"/>
              </a:ext>
            </a:extLst>
          </p:cNvPr>
          <p:cNvCxnSpPr>
            <a:cxnSpLocks/>
          </p:cNvCxnSpPr>
          <p:nvPr userDrawn="1"/>
        </p:nvCxnSpPr>
        <p:spPr>
          <a:xfrm flipH="1">
            <a:off x="1523089"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159FFD7E-3944-43A3-A5DD-D8673483D044}"/>
              </a:ext>
            </a:extLst>
          </p:cNvPr>
          <p:cNvCxnSpPr>
            <a:cxnSpLocks/>
          </p:cNvCxnSpPr>
          <p:nvPr userDrawn="1"/>
        </p:nvCxnSpPr>
        <p:spPr>
          <a:xfrm flipH="1">
            <a:off x="10402443" y="369629"/>
            <a:ext cx="266460" cy="622048"/>
          </a:xfrm>
          <a:prstGeom prst="line">
            <a:avLst/>
          </a:prstGeom>
          <a:ln>
            <a:solidFill>
              <a:srgbClr val="E73A1C"/>
            </a:solidFill>
          </a:ln>
        </p:spPr>
        <p:style>
          <a:lnRef idx="1">
            <a:schemeClr val="accent1"/>
          </a:lnRef>
          <a:fillRef idx="0">
            <a:schemeClr val="accent1"/>
          </a:fillRef>
          <a:effectRef idx="0">
            <a:schemeClr val="accent1"/>
          </a:effectRef>
          <a:fontRef idx="minor">
            <a:schemeClr val="tx1"/>
          </a:fontRef>
        </p:style>
      </p:cxnSp>
      <p:sp>
        <p:nvSpPr>
          <p:cNvPr id="13" name="矩形: 圆角 12">
            <a:extLst>
              <a:ext uri="{FF2B5EF4-FFF2-40B4-BE49-F238E27FC236}">
                <a16:creationId xmlns:a16="http://schemas.microsoft.com/office/drawing/2014/main" id="{C76706F4-B20C-489C-ACB9-010EF43FEF70}"/>
              </a:ext>
            </a:extLst>
          </p:cNvPr>
          <p:cNvSpPr/>
          <p:nvPr userDrawn="1"/>
        </p:nvSpPr>
        <p:spPr>
          <a:xfrm>
            <a:off x="8159751" y="1362836"/>
            <a:ext cx="3462340" cy="3462340"/>
          </a:xfrm>
          <a:prstGeom prst="roundRect">
            <a:avLst>
              <a:gd name="adj" fmla="val 5598"/>
            </a:avLst>
          </a:prstGeom>
          <a:solidFill>
            <a:schemeClr val="bg1"/>
          </a:solidFill>
          <a:ln>
            <a:solidFill>
              <a:schemeClr val="bg1">
                <a:lumMod val="7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30000"/>
              </a:lnSpc>
            </a:pPr>
            <a:endParaRPr lang="en-US" sz="14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9A11A6D6-1DBD-4A10-8942-D3DDC4E182E9}"/>
              </a:ext>
            </a:extLst>
          </p:cNvPr>
          <p:cNvSpPr txBox="1"/>
          <p:nvPr userDrawn="1"/>
        </p:nvSpPr>
        <p:spPr>
          <a:xfrm>
            <a:off x="987447" y="5138740"/>
            <a:ext cx="2730235"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在微信访问</a:t>
            </a:r>
            <a:r>
              <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OneDrive</a:t>
            </a: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Office</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文档 」</a:t>
            </a:r>
            <a:endParaRPr lang="en-US" sz="2000" b="1" kern="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文本框 17">
            <a:extLst>
              <a:ext uri="{FF2B5EF4-FFF2-40B4-BE49-F238E27FC236}">
                <a16:creationId xmlns:a16="http://schemas.microsoft.com/office/drawing/2014/main" id="{6274E825-3465-469E-BD06-097F250CA889}"/>
              </a:ext>
            </a:extLst>
          </p:cNvPr>
          <p:cNvSpPr txBox="1"/>
          <p:nvPr userDrawn="1"/>
        </p:nvSpPr>
        <p:spPr>
          <a:xfrm>
            <a:off x="4862328" y="5138740"/>
            <a:ext cx="2467342"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让你的文档会说话</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微软听听文档 」</a:t>
            </a:r>
          </a:p>
        </p:txBody>
      </p:sp>
      <p:sp>
        <p:nvSpPr>
          <p:cNvPr id="19" name="文本框 18">
            <a:extLst>
              <a:ext uri="{FF2B5EF4-FFF2-40B4-BE49-F238E27FC236}">
                <a16:creationId xmlns:a16="http://schemas.microsoft.com/office/drawing/2014/main" id="{4EC4AC92-2800-4841-84A3-26E495F2D178}"/>
              </a:ext>
            </a:extLst>
          </p:cNvPr>
          <p:cNvSpPr txBox="1"/>
          <p:nvPr userDrawn="1"/>
        </p:nvSpPr>
        <p:spPr>
          <a:xfrm>
            <a:off x="8644425" y="5138740"/>
            <a:ext cx="2492990" cy="907428"/>
          </a:xfrm>
          <a:prstGeom prst="rect">
            <a:avLst/>
          </a:prstGeom>
          <a:noFill/>
        </p:spPr>
        <p:txBody>
          <a:bodyPr wrap="none" rtlCol="0">
            <a:spAutoFit/>
          </a:bodyPr>
          <a:lstStyle/>
          <a:p>
            <a:pPr algn="ctr">
              <a:lnSpc>
                <a:spcPct val="140000"/>
              </a:lnSpc>
            </a:pPr>
            <a:r>
              <a:rPr lang="zh-CN" altLang="en-US"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你的文档创作小助手</a:t>
            </a:r>
            <a:endParaRPr lang="en-US" altLang="zh-CN" sz="2000" kern="0">
              <a:solidFill>
                <a:schemeClr val="bg1">
                  <a:alpha val="77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a:p>
            <a:pPr algn="ctr">
              <a:lnSpc>
                <a:spcPct val="140000"/>
              </a:lnSpc>
            </a:pP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 微软</a:t>
            </a:r>
            <a:r>
              <a:rPr lang="en-US" altLang="zh-CN"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AI</a:t>
            </a:r>
            <a:r>
              <a:rPr lang="zh-CN" altLang="en-US" sz="2000" b="1" ker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识图 」</a:t>
            </a:r>
          </a:p>
        </p:txBody>
      </p:sp>
      <p:cxnSp>
        <p:nvCxnSpPr>
          <p:cNvPr id="20" name="直接连接符 19">
            <a:extLst>
              <a:ext uri="{FF2B5EF4-FFF2-40B4-BE49-F238E27FC236}">
                <a16:creationId xmlns:a16="http://schemas.microsoft.com/office/drawing/2014/main" id="{F3D082CA-914B-42B8-A86E-16893B7234C9}"/>
              </a:ext>
            </a:extLst>
          </p:cNvPr>
          <p:cNvCxnSpPr/>
          <p:nvPr userDrawn="1"/>
        </p:nvCxnSpPr>
        <p:spPr>
          <a:xfrm>
            <a:off x="419803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421E3BB-42AC-4DCD-9031-7215136A1844}"/>
              </a:ext>
            </a:extLst>
          </p:cNvPr>
          <p:cNvCxnSpPr/>
          <p:nvPr userDrawn="1"/>
        </p:nvCxnSpPr>
        <p:spPr>
          <a:xfrm>
            <a:off x="7976215" y="5330650"/>
            <a:ext cx="0" cy="653143"/>
          </a:xfrm>
          <a:prstGeom prst="line">
            <a:avLst/>
          </a:prstGeom>
          <a:ln>
            <a:solidFill>
              <a:schemeClr val="bg1"/>
            </a:solidFill>
            <a:prstDash val="dash"/>
          </a:ln>
        </p:spPr>
        <p:style>
          <a:lnRef idx="1">
            <a:schemeClr val="accent1"/>
          </a:lnRef>
          <a:fillRef idx="0">
            <a:schemeClr val="accent1"/>
          </a:fillRef>
          <a:effectRef idx="0">
            <a:schemeClr val="accent1"/>
          </a:effectRef>
          <a:fontRef idx="minor">
            <a:schemeClr val="tx1"/>
          </a:fontRef>
        </p:style>
      </p:cxnSp>
      <p:pic>
        <p:nvPicPr>
          <p:cNvPr id="22" name="图片 21">
            <a:hlinkClick r:id="rId2"/>
            <a:extLst>
              <a:ext uri="{FF2B5EF4-FFF2-40B4-BE49-F238E27FC236}">
                <a16:creationId xmlns:a16="http://schemas.microsoft.com/office/drawing/2014/main" id="{46C855E7-2DCA-4970-A954-7CB7F69FADAB}"/>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5239657" y="6345797"/>
            <a:ext cx="1712686" cy="226074"/>
          </a:xfrm>
          <a:prstGeom prst="rect">
            <a:avLst/>
          </a:prstGeom>
        </p:spPr>
      </p:pic>
      <p:pic>
        <p:nvPicPr>
          <p:cNvPr id="3" name="图片 2">
            <a:extLst>
              <a:ext uri="{FF2B5EF4-FFF2-40B4-BE49-F238E27FC236}">
                <a16:creationId xmlns:a16="http://schemas.microsoft.com/office/drawing/2014/main" id="{A7F32EC9-ED26-45EE-9DC4-21C3241FF7AB}"/>
              </a:ext>
            </a:extLst>
          </p:cNvPr>
          <p:cNvPicPr>
            <a:picLocks noChangeAspect="1"/>
          </p:cNvPicPr>
          <p:nvPr userDrawn="1"/>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728716" y="1726788"/>
            <a:ext cx="2743200" cy="2743200"/>
          </a:xfrm>
          <a:prstGeom prst="rect">
            <a:avLst/>
          </a:prstGeom>
        </p:spPr>
      </p:pic>
      <p:pic>
        <p:nvPicPr>
          <p:cNvPr id="7" name="图片 6">
            <a:extLst>
              <a:ext uri="{FF2B5EF4-FFF2-40B4-BE49-F238E27FC236}">
                <a16:creationId xmlns:a16="http://schemas.microsoft.com/office/drawing/2014/main" id="{36F84124-CE71-4190-B92C-B61E496F7B7E}"/>
              </a:ext>
            </a:extLst>
          </p:cNvPr>
          <p:cNvPicPr>
            <a:picLocks noChangeAspect="1"/>
          </p:cNvPicPr>
          <p:nvPr userDrawn="1"/>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4482" y="1726788"/>
            <a:ext cx="2743200" cy="2743200"/>
          </a:xfrm>
          <a:prstGeom prst="rect">
            <a:avLst/>
          </a:prstGeom>
        </p:spPr>
      </p:pic>
      <p:pic>
        <p:nvPicPr>
          <p:cNvPr id="24" name="图片 23">
            <a:extLst>
              <a:ext uri="{FF2B5EF4-FFF2-40B4-BE49-F238E27FC236}">
                <a16:creationId xmlns:a16="http://schemas.microsoft.com/office/drawing/2014/main" id="{39B45288-397E-405A-A715-DCD4FE40DCE2}"/>
              </a:ext>
            </a:extLst>
          </p:cNvPr>
          <p:cNvPicPr>
            <a:picLocks noChangeAspect="1"/>
          </p:cNvPicPr>
          <p:nvPr userDrawn="1"/>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19320" y="1726788"/>
            <a:ext cx="2743200" cy="2743200"/>
          </a:xfrm>
          <a:prstGeom prst="rect">
            <a:avLst/>
          </a:prstGeom>
        </p:spPr>
      </p:pic>
    </p:spTree>
    <p:extLst>
      <p:ext uri="{BB962C8B-B14F-4D97-AF65-F5344CB8AC3E}">
        <p14:creationId xmlns:p14="http://schemas.microsoft.com/office/powerpoint/2010/main" val="1179688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四项目录页">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dirty="0">
                  <a:solidFill>
                    <a:schemeClr val="bg1"/>
                  </a:solidFill>
                  <a:latin typeface="微软雅黑" panose="020B0503020204020204" pitchFamily="34" charset="-122"/>
                  <a:ea typeface="微软雅黑" panose="020B0503020204020204" pitchFamily="34" charset="-122"/>
                </a:rPr>
                <a:t>目录</a:t>
              </a:r>
              <a:endParaRPr lang="en-US" altLang="zh-CN" sz="7200" b="1" dirty="0">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4237592" y="2468297"/>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85F5560C-229A-4888-B924-55B0D77CF482}"/>
              </a:ext>
            </a:extLst>
          </p:cNvPr>
          <p:cNvSpPr/>
          <p:nvPr userDrawn="1"/>
        </p:nvSpPr>
        <p:spPr>
          <a:xfrm>
            <a:off x="4237592" y="3899250"/>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3427974" y="2382902"/>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01</a:t>
              </a:r>
              <a:endParaRPr lang="zh-CN" altLang="en-US" sz="3600" b="1" dirty="0">
                <a:solidFill>
                  <a:schemeClr val="accent1"/>
                </a:solidFill>
              </a:endParaRPr>
            </a:p>
          </p:txBody>
        </p:sp>
      </p:gr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3427974" y="3816357"/>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p:ph type="body" sz="quarter" idx="10" hasCustomPrompt="1"/>
          </p:nvPr>
        </p:nvSpPr>
        <p:spPr>
          <a:xfrm>
            <a:off x="4746354" y="2526101"/>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p:ph type="body" sz="quarter" idx="12" hasCustomPrompt="1"/>
          </p:nvPr>
        </p:nvSpPr>
        <p:spPr>
          <a:xfrm>
            <a:off x="4746354" y="3959556"/>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29" name="文本框 28">
            <a:extLst>
              <a:ext uri="{FF2B5EF4-FFF2-40B4-BE49-F238E27FC236}">
                <a16:creationId xmlns:a16="http://schemas.microsoft.com/office/drawing/2014/main" id="{603B854E-9186-4934-AD01-9D98392F9246}"/>
              </a:ext>
            </a:extLst>
          </p:cNvPr>
          <p:cNvSpPr txBox="1"/>
          <p:nvPr/>
        </p:nvSpPr>
        <p:spPr>
          <a:xfrm>
            <a:off x="4473363" y="937611"/>
            <a:ext cx="2076074" cy="646331"/>
          </a:xfrm>
          <a:prstGeom prst="rect">
            <a:avLst/>
          </a:prstGeom>
          <a:solidFill>
            <a:schemeClr val="bg1"/>
          </a:solidFill>
        </p:spPr>
        <p:txBody>
          <a:bodyPr wrap="square" rtlCol="0">
            <a:spAutoFit/>
          </a:bodyPr>
          <a:lstStyle/>
          <a:p>
            <a:pPr algn="ctr"/>
            <a:r>
              <a:rPr lang="zh-CN" altLang="en-US" sz="3600" b="1" dirty="0">
                <a:solidFill>
                  <a:schemeClr val="accent1"/>
                </a:solidFill>
              </a:rPr>
              <a:t>目   录</a:t>
            </a:r>
          </a:p>
        </p:txBody>
      </p:sp>
    </p:spTree>
    <p:extLst>
      <p:ext uri="{BB962C8B-B14F-4D97-AF65-F5344CB8AC3E}">
        <p14:creationId xmlns:p14="http://schemas.microsoft.com/office/powerpoint/2010/main" val="180670887"/>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四项目录页">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0655D4FA-5389-43C3-8579-9091E832CD28}"/>
              </a:ext>
            </a:extLst>
          </p:cNvPr>
          <p:cNvSpPr/>
          <p:nvPr userDrawn="1"/>
        </p:nvSpPr>
        <p:spPr>
          <a:xfrm>
            <a:off x="4435210" y="286304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a:extLst>
              <a:ext uri="{FF2B5EF4-FFF2-40B4-BE49-F238E27FC236}">
                <a16:creationId xmlns:a16="http://schemas.microsoft.com/office/drawing/2014/main" id="{553F1C31-A706-48D2-A381-CA2B1575F9DB}"/>
              </a:ext>
            </a:extLst>
          </p:cNvPr>
          <p:cNvGrpSpPr/>
          <p:nvPr userDrawn="1"/>
        </p:nvGrpSpPr>
        <p:grpSpPr>
          <a:xfrm>
            <a:off x="3625592" y="2777651"/>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20" name="矩形: 圆角 19">
              <a:extLst>
                <a:ext uri="{FF2B5EF4-FFF2-40B4-BE49-F238E27FC236}">
                  <a16:creationId xmlns:a16="http://schemas.microsoft.com/office/drawing/2014/main" id="{F4201699-33D9-44E7-82FC-3C7556494CB3}"/>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4" name="文本框 23">
              <a:extLst>
                <a:ext uri="{FF2B5EF4-FFF2-40B4-BE49-F238E27FC236}">
                  <a16:creationId xmlns:a16="http://schemas.microsoft.com/office/drawing/2014/main" id="{2FBF698B-211C-4D1E-A168-79F12883CC19}"/>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dirty="0">
                  <a:solidFill>
                    <a:schemeClr val="accent1"/>
                  </a:solidFill>
                </a:rPr>
                <a:t>02</a:t>
              </a:r>
              <a:endParaRPr lang="zh-CN" altLang="en-US" sz="3600" b="1" dirty="0">
                <a:solidFill>
                  <a:schemeClr val="accent1"/>
                </a:solidFill>
              </a:endParaRPr>
            </a:p>
          </p:txBody>
        </p:sp>
      </p:grpSp>
      <p:sp>
        <p:nvSpPr>
          <p:cNvPr id="25" name="文本占位符 32">
            <a:extLst>
              <a:ext uri="{FF2B5EF4-FFF2-40B4-BE49-F238E27FC236}">
                <a16:creationId xmlns:a16="http://schemas.microsoft.com/office/drawing/2014/main" id="{7ECCB71C-B78C-4954-83BB-67997F766323}"/>
              </a:ext>
            </a:extLst>
          </p:cNvPr>
          <p:cNvSpPr>
            <a:spLocks noGrp="1"/>
          </p:cNvSpPr>
          <p:nvPr>
            <p:ph type="body" sz="quarter" idx="10" hasCustomPrompt="1"/>
          </p:nvPr>
        </p:nvSpPr>
        <p:spPr>
          <a:xfrm>
            <a:off x="4943972" y="2920850"/>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dirty="0">
              <a:ln>
                <a:noFill/>
              </a:ln>
              <a:solidFill>
                <a:prstClr val="black">
                  <a:lumMod val="85000"/>
                  <a:lumOff val="15000"/>
                </a:prstClr>
              </a:solidFill>
              <a:effectLst/>
              <a:uLnTx/>
              <a:uFillTx/>
              <a:latin typeface="+mn-ea"/>
              <a:ea typeface="+mn-ea"/>
              <a:cs typeface="+mn-cs"/>
            </a:endParaRPr>
          </a:p>
        </p:txBody>
      </p:sp>
    </p:spTree>
    <p:extLst>
      <p:ext uri="{BB962C8B-B14F-4D97-AF65-F5344CB8AC3E}">
        <p14:creationId xmlns:p14="http://schemas.microsoft.com/office/powerpoint/2010/main" val="685554002"/>
      </p:ext>
    </p:extLst>
  </p:cSld>
  <p:clrMapOvr>
    <a:masterClrMapping/>
  </p:clrMapOvr>
  <p:extLst>
    <p:ext uri="{DCECCB84-F9BA-43D5-87BE-67443E8EF086}">
      <p15:sldGuideLst xmlns:p15="http://schemas.microsoft.com/office/powerpoint/2012/main">
        <p15:guide id="1" orient="horz" pos="2160">
          <p15:clr>
            <a:srgbClr val="FBAE40"/>
          </p15:clr>
        </p15:guide>
        <p15:guide id="2" pos="6992">
          <p15:clr>
            <a:srgbClr val="FBAE40"/>
          </p15:clr>
        </p15:guide>
        <p15:guide id="3" pos="415">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五项目页">
    <p:spTree>
      <p:nvGrpSpPr>
        <p:cNvPr id="1" name=""/>
        <p:cNvGrpSpPr/>
        <p:nvPr/>
      </p:nvGrpSpPr>
      <p:grpSpPr>
        <a:xfrm>
          <a:off x="0" y="0"/>
          <a:ext cx="0" cy="0"/>
          <a:chOff x="0" y="0"/>
          <a:chExt cx="0" cy="0"/>
        </a:xfrm>
      </p:grpSpPr>
      <p:sp>
        <p:nvSpPr>
          <p:cNvPr id="7" name="任意多边形: 形状 6">
            <a:extLst>
              <a:ext uri="{FF2B5EF4-FFF2-40B4-BE49-F238E27FC236}">
                <a16:creationId xmlns:a16="http://schemas.microsoft.com/office/drawing/2014/main" id="{CAAD3C76-0DAB-4BED-9C85-7E0295F7DA01}"/>
              </a:ext>
            </a:extLst>
          </p:cNvPr>
          <p:cNvSpPr/>
          <p:nvPr userDrawn="1"/>
        </p:nvSpPr>
        <p:spPr>
          <a:xfrm rot="5400000">
            <a:off x="532472" y="1407717"/>
            <a:ext cx="4315482" cy="4042566"/>
          </a:xfrm>
          <a:custGeom>
            <a:avLst/>
            <a:gdLst>
              <a:gd name="connsiteX0" fmla="*/ 648891 w 2409825"/>
              <a:gd name="connsiteY0" fmla="*/ 2265998 h 2257425"/>
              <a:gd name="connsiteX1" fmla="*/ 87868 w 2409825"/>
              <a:gd name="connsiteY1" fmla="*/ 1942148 h 2257425"/>
              <a:gd name="connsiteX2" fmla="*/ 87868 w 2409825"/>
              <a:gd name="connsiteY2" fmla="*/ 1293495 h 2257425"/>
              <a:gd name="connsiteX3" fmla="*/ 646986 w 2409825"/>
              <a:gd name="connsiteY3" fmla="*/ 323850 h 2257425"/>
              <a:gd name="connsiteX4" fmla="*/ 1208008 w 2409825"/>
              <a:gd name="connsiteY4" fmla="*/ 0 h 2257425"/>
              <a:gd name="connsiteX5" fmla="*/ 1769031 w 2409825"/>
              <a:gd name="connsiteY5" fmla="*/ 323850 h 2257425"/>
              <a:gd name="connsiteX6" fmla="*/ 2329101 w 2409825"/>
              <a:gd name="connsiteY6" fmla="*/ 1293495 h 2257425"/>
              <a:gd name="connsiteX7" fmla="*/ 2329101 w 2409825"/>
              <a:gd name="connsiteY7" fmla="*/ 1942148 h 2257425"/>
              <a:gd name="connsiteX8" fmla="*/ 1768078 w 2409825"/>
              <a:gd name="connsiteY8" fmla="*/ 2265998 h 2257425"/>
              <a:gd name="connsiteX9" fmla="*/ 648891 w 2409825"/>
              <a:gd name="connsiteY9" fmla="*/ 2265998 h 22574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9825" h="2257425">
                <a:moveTo>
                  <a:pt x="648891" y="2265998"/>
                </a:moveTo>
                <a:cubicBezTo>
                  <a:pt x="414576" y="2265998"/>
                  <a:pt x="205026" y="2145030"/>
                  <a:pt x="87868" y="1942148"/>
                </a:cubicBezTo>
                <a:cubicBezTo>
                  <a:pt x="-29289" y="1739265"/>
                  <a:pt x="-29289" y="1496378"/>
                  <a:pt x="87868" y="1293495"/>
                </a:cubicBezTo>
                <a:lnTo>
                  <a:pt x="646986" y="323850"/>
                </a:lnTo>
                <a:cubicBezTo>
                  <a:pt x="764143" y="120968"/>
                  <a:pt x="973693" y="0"/>
                  <a:pt x="1208008" y="0"/>
                </a:cubicBezTo>
                <a:cubicBezTo>
                  <a:pt x="1442323" y="0"/>
                  <a:pt x="1651873" y="120968"/>
                  <a:pt x="1769031" y="323850"/>
                </a:cubicBezTo>
                <a:lnTo>
                  <a:pt x="2329101" y="1293495"/>
                </a:lnTo>
                <a:cubicBezTo>
                  <a:pt x="2446258" y="1496378"/>
                  <a:pt x="2446258" y="1739265"/>
                  <a:pt x="2329101" y="1942148"/>
                </a:cubicBezTo>
                <a:cubicBezTo>
                  <a:pt x="2211943" y="2145030"/>
                  <a:pt x="2002393" y="2265998"/>
                  <a:pt x="1768078" y="2265998"/>
                </a:cubicBezTo>
                <a:lnTo>
                  <a:pt x="648891" y="2265998"/>
                </a:lnTo>
                <a:close/>
              </a:path>
            </a:pathLst>
          </a:custGeom>
          <a:solidFill>
            <a:schemeClr val="accent1"/>
          </a:solidFill>
          <a:ln w="9525" cap="flat">
            <a:noFill/>
            <a:prstDash val="solid"/>
            <a:miter/>
          </a:ln>
          <a:effectLst>
            <a:outerShdw blurRad="63500" sx="102000" sy="102000" algn="ctr" rotWithShape="0">
              <a:prstClr val="black">
                <a:alpha val="20000"/>
              </a:prstClr>
            </a:outerShdw>
          </a:effectLst>
        </p:spPr>
        <p:txBody>
          <a:bodyPr rtlCol="0" anchor="ctr"/>
          <a:lstStyle/>
          <a:p>
            <a:endParaRPr lang="zh-CN" altLang="en-US"/>
          </a:p>
        </p:txBody>
      </p:sp>
      <p:grpSp>
        <p:nvGrpSpPr>
          <p:cNvPr id="8" name="组合 7">
            <a:extLst>
              <a:ext uri="{FF2B5EF4-FFF2-40B4-BE49-F238E27FC236}">
                <a16:creationId xmlns:a16="http://schemas.microsoft.com/office/drawing/2014/main" id="{AAB86A5B-7B6C-4925-8B9F-FAEE8408CDE6}"/>
              </a:ext>
            </a:extLst>
          </p:cNvPr>
          <p:cNvGrpSpPr/>
          <p:nvPr userDrawn="1"/>
        </p:nvGrpSpPr>
        <p:grpSpPr>
          <a:xfrm>
            <a:off x="1396649" y="2488490"/>
            <a:ext cx="2031325" cy="1569661"/>
            <a:chOff x="5560165" y="517"/>
            <a:chExt cx="2031325" cy="1569661"/>
          </a:xfrm>
        </p:grpSpPr>
        <p:sp>
          <p:nvSpPr>
            <p:cNvPr id="9" name="文本框 8">
              <a:extLst>
                <a:ext uri="{FF2B5EF4-FFF2-40B4-BE49-F238E27FC236}">
                  <a16:creationId xmlns:a16="http://schemas.microsoft.com/office/drawing/2014/main" id="{9D14597C-DD7E-498F-994E-80BB5256E293}"/>
                </a:ext>
              </a:extLst>
            </p:cNvPr>
            <p:cNvSpPr txBox="1"/>
            <p:nvPr/>
          </p:nvSpPr>
          <p:spPr>
            <a:xfrm>
              <a:off x="5560165" y="517"/>
              <a:ext cx="2031325" cy="1200329"/>
            </a:xfrm>
            <a:prstGeom prst="rect">
              <a:avLst/>
            </a:prstGeom>
            <a:noFill/>
          </p:spPr>
          <p:txBody>
            <a:bodyPr wrap="none" rtlCol="0">
              <a:spAutoFit/>
            </a:bodyPr>
            <a:lstStyle/>
            <a:p>
              <a:r>
                <a:rPr lang="zh-CN" altLang="en-US" sz="7200" b="1">
                  <a:solidFill>
                    <a:schemeClr val="bg1"/>
                  </a:solidFill>
                  <a:latin typeface="微软雅黑" panose="020B0503020204020204" pitchFamily="34" charset="-122"/>
                  <a:ea typeface="微软雅黑" panose="020B0503020204020204" pitchFamily="34" charset="-122"/>
                </a:rPr>
                <a:t>目录</a:t>
              </a:r>
              <a:endParaRPr lang="en-US" altLang="zh-CN" sz="7200" b="1">
                <a:solidFill>
                  <a:schemeClr val="bg1"/>
                </a:solidFill>
                <a:latin typeface="微软雅黑" panose="020B0503020204020204" pitchFamily="34" charset="-122"/>
                <a:ea typeface="微软雅黑" panose="020B0503020204020204" pitchFamily="34" charset="-122"/>
              </a:endParaRPr>
            </a:p>
          </p:txBody>
        </p:sp>
        <p:sp>
          <p:nvSpPr>
            <p:cNvPr id="10" name="矩形 9">
              <a:extLst>
                <a:ext uri="{FF2B5EF4-FFF2-40B4-BE49-F238E27FC236}">
                  <a16:creationId xmlns:a16="http://schemas.microsoft.com/office/drawing/2014/main" id="{4F729BA5-3553-44C7-8B5E-D3BCAF4EECB0}"/>
                </a:ext>
              </a:extLst>
            </p:cNvPr>
            <p:cNvSpPr/>
            <p:nvPr/>
          </p:nvSpPr>
          <p:spPr>
            <a:xfrm>
              <a:off x="5560165" y="1200846"/>
              <a:ext cx="2031325" cy="369332"/>
            </a:xfrm>
            <a:prstGeom prst="rect">
              <a:avLst/>
            </a:prstGeom>
          </p:spPr>
          <p:txBody>
            <a:bodyPr wrap="square">
              <a:spAutoFit/>
            </a:bodyPr>
            <a:lstStyle/>
            <a:p>
              <a:pPr algn="ctr"/>
              <a:r>
                <a:rPr lang="en-US" altLang="zh-CN" b="1" spc="600">
                  <a:solidFill>
                    <a:schemeClr val="bg1"/>
                  </a:solidFill>
                  <a:latin typeface="+mj-ea"/>
                </a:rPr>
                <a:t>CONTENT</a:t>
              </a:r>
              <a:endParaRPr lang="zh-CN" altLang="en-US" b="1" spc="600">
                <a:solidFill>
                  <a:schemeClr val="bg1"/>
                </a:solidFill>
                <a:latin typeface="+mj-ea"/>
              </a:endParaRPr>
            </a:p>
          </p:txBody>
        </p:sp>
      </p:grpSp>
      <p:sp>
        <p:nvSpPr>
          <p:cNvPr id="11" name="矩形 10">
            <a:extLst>
              <a:ext uri="{FF2B5EF4-FFF2-40B4-BE49-F238E27FC236}">
                <a16:creationId xmlns:a16="http://schemas.microsoft.com/office/drawing/2014/main" id="{2274F2C5-60CA-4297-9CDA-628B5F53B140}"/>
              </a:ext>
            </a:extLst>
          </p:cNvPr>
          <p:cNvSpPr/>
          <p:nvPr userDrawn="1"/>
        </p:nvSpPr>
        <p:spPr>
          <a:xfrm>
            <a:off x="6476109" y="94145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66CD19A-2BE5-4DAA-BA3D-5735A74C8557}"/>
              </a:ext>
            </a:extLst>
          </p:cNvPr>
          <p:cNvGrpSpPr/>
          <p:nvPr userDrawn="1"/>
        </p:nvGrpSpPr>
        <p:grpSpPr>
          <a:xfrm>
            <a:off x="5666491" y="856063"/>
            <a:ext cx="809618" cy="809618"/>
            <a:chOff x="5237396" y="1107433"/>
            <a:chExt cx="809618" cy="809618"/>
          </a:xfrm>
          <a:solidFill>
            <a:schemeClr val="bg1"/>
          </a:solidFill>
          <a:effectLst>
            <a:outerShdw blurRad="63500" sx="102000" sy="102000" algn="ctr" rotWithShape="0">
              <a:prstClr val="black">
                <a:alpha val="20000"/>
              </a:prstClr>
            </a:outerShdw>
          </a:effectLst>
        </p:grpSpPr>
        <p:sp>
          <p:nvSpPr>
            <p:cNvPr id="16" name="矩形: 圆角 15">
              <a:extLst>
                <a:ext uri="{FF2B5EF4-FFF2-40B4-BE49-F238E27FC236}">
                  <a16:creationId xmlns:a16="http://schemas.microsoft.com/office/drawing/2014/main" id="{9BA89E0F-7B0E-4587-9E3C-D5BCAD2F7F3F}"/>
                </a:ext>
              </a:extLst>
            </p:cNvPr>
            <p:cNvSpPr/>
            <p:nvPr/>
          </p:nvSpPr>
          <p:spPr>
            <a:xfrm>
              <a:off x="5237396" y="1107433"/>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17" name="文本框 16">
              <a:extLst>
                <a:ext uri="{FF2B5EF4-FFF2-40B4-BE49-F238E27FC236}">
                  <a16:creationId xmlns:a16="http://schemas.microsoft.com/office/drawing/2014/main" id="{D0C494AC-F098-4929-A790-4669E9DA12AF}"/>
                </a:ext>
              </a:extLst>
            </p:cNvPr>
            <p:cNvSpPr txBox="1"/>
            <p:nvPr/>
          </p:nvSpPr>
          <p:spPr>
            <a:xfrm>
              <a:off x="5292654" y="1192828"/>
              <a:ext cx="710916" cy="646331"/>
            </a:xfrm>
            <a:prstGeom prst="rect">
              <a:avLst/>
            </a:prstGeom>
            <a:grpFill/>
          </p:spPr>
          <p:txBody>
            <a:bodyPr wrap="square" rtlCol="0">
              <a:spAutoFit/>
            </a:bodyPr>
            <a:lstStyle/>
            <a:p>
              <a:pPr algn="ctr"/>
              <a:r>
                <a:rPr lang="en-US" altLang="zh-CN" sz="3600" b="1">
                  <a:solidFill>
                    <a:schemeClr val="accent1"/>
                  </a:solidFill>
                </a:rPr>
                <a:t>01</a:t>
              </a:r>
              <a:endParaRPr lang="zh-CN" altLang="en-US" sz="3600" b="1">
                <a:solidFill>
                  <a:schemeClr val="accent1"/>
                </a:solidFill>
              </a:endParaRPr>
            </a:p>
          </p:txBody>
        </p:sp>
      </p:grpSp>
      <p:sp>
        <p:nvSpPr>
          <p:cNvPr id="12" name="矩形 11">
            <a:extLst>
              <a:ext uri="{FF2B5EF4-FFF2-40B4-BE49-F238E27FC236}">
                <a16:creationId xmlns:a16="http://schemas.microsoft.com/office/drawing/2014/main" id="{B0E4280D-095F-47B4-912F-3159CB7A512A}"/>
              </a:ext>
            </a:extLst>
          </p:cNvPr>
          <p:cNvSpPr/>
          <p:nvPr userDrawn="1"/>
        </p:nvSpPr>
        <p:spPr>
          <a:xfrm>
            <a:off x="6476109" y="2029222"/>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33ECE02A-D15E-4187-B0E4-E2332FE5579B}"/>
              </a:ext>
            </a:extLst>
          </p:cNvPr>
          <p:cNvGrpSpPr/>
          <p:nvPr userDrawn="1"/>
        </p:nvGrpSpPr>
        <p:grpSpPr>
          <a:xfrm>
            <a:off x="5666491" y="1945078"/>
            <a:ext cx="809618" cy="809618"/>
            <a:chOff x="5237396" y="2385272"/>
            <a:chExt cx="809618" cy="809618"/>
          </a:xfrm>
          <a:solidFill>
            <a:schemeClr val="bg1"/>
          </a:solidFill>
          <a:effectLst>
            <a:outerShdw blurRad="63500" sx="102000" sy="102000" algn="ctr" rotWithShape="0">
              <a:prstClr val="black">
                <a:alpha val="20000"/>
              </a:prstClr>
            </a:outerShdw>
          </a:effectLst>
        </p:grpSpPr>
        <p:sp>
          <p:nvSpPr>
            <p:cNvPr id="19" name="矩形: 圆角 18">
              <a:extLst>
                <a:ext uri="{FF2B5EF4-FFF2-40B4-BE49-F238E27FC236}">
                  <a16:creationId xmlns:a16="http://schemas.microsoft.com/office/drawing/2014/main" id="{9DD9F6D2-953E-4338-9D38-63F033C77BA7}"/>
                </a:ext>
              </a:extLst>
            </p:cNvPr>
            <p:cNvSpPr/>
            <p:nvPr/>
          </p:nvSpPr>
          <p:spPr>
            <a:xfrm>
              <a:off x="5237396" y="2385272"/>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0" name="文本框 19">
              <a:extLst>
                <a:ext uri="{FF2B5EF4-FFF2-40B4-BE49-F238E27FC236}">
                  <a16:creationId xmlns:a16="http://schemas.microsoft.com/office/drawing/2014/main" id="{1F7E2384-ABFE-4E13-A898-75D12DF84342}"/>
                </a:ext>
              </a:extLst>
            </p:cNvPr>
            <p:cNvSpPr txBox="1"/>
            <p:nvPr/>
          </p:nvSpPr>
          <p:spPr>
            <a:xfrm>
              <a:off x="5292654" y="2470667"/>
              <a:ext cx="710916" cy="646331"/>
            </a:xfrm>
            <a:prstGeom prst="rect">
              <a:avLst/>
            </a:prstGeom>
            <a:grpFill/>
          </p:spPr>
          <p:txBody>
            <a:bodyPr wrap="square" rtlCol="0">
              <a:spAutoFit/>
            </a:bodyPr>
            <a:lstStyle/>
            <a:p>
              <a:pPr algn="ctr"/>
              <a:r>
                <a:rPr lang="en-US" altLang="zh-CN" sz="3600" b="1">
                  <a:solidFill>
                    <a:schemeClr val="accent1"/>
                  </a:solidFill>
                </a:rPr>
                <a:t>02</a:t>
              </a:r>
              <a:endParaRPr lang="zh-CN" altLang="en-US" sz="3600" b="1">
                <a:solidFill>
                  <a:schemeClr val="accent1"/>
                </a:solidFill>
              </a:endParaRPr>
            </a:p>
          </p:txBody>
        </p:sp>
      </p:grpSp>
      <p:sp>
        <p:nvSpPr>
          <p:cNvPr id="13" name="矩形 12">
            <a:extLst>
              <a:ext uri="{FF2B5EF4-FFF2-40B4-BE49-F238E27FC236}">
                <a16:creationId xmlns:a16="http://schemas.microsoft.com/office/drawing/2014/main" id="{85F5560C-229A-4888-B924-55B0D77CF482}"/>
              </a:ext>
            </a:extLst>
          </p:cNvPr>
          <p:cNvSpPr/>
          <p:nvPr userDrawn="1"/>
        </p:nvSpPr>
        <p:spPr>
          <a:xfrm>
            <a:off x="6476109" y="3116986"/>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8A18B44F-1407-4BB1-B071-EAC15376894C}"/>
              </a:ext>
            </a:extLst>
          </p:cNvPr>
          <p:cNvGrpSpPr/>
          <p:nvPr userDrawn="1"/>
        </p:nvGrpSpPr>
        <p:grpSpPr>
          <a:xfrm>
            <a:off x="5666491" y="3034093"/>
            <a:ext cx="809618" cy="809618"/>
            <a:chOff x="5237396" y="3663111"/>
            <a:chExt cx="809618" cy="809618"/>
          </a:xfrm>
          <a:solidFill>
            <a:schemeClr val="bg1"/>
          </a:solidFill>
          <a:effectLst>
            <a:outerShdw blurRad="63500" sx="102000" sy="102000" algn="ctr" rotWithShape="0">
              <a:prstClr val="black">
                <a:alpha val="20000"/>
              </a:prstClr>
            </a:outerShdw>
          </a:effectLst>
        </p:grpSpPr>
        <p:sp>
          <p:nvSpPr>
            <p:cNvPr id="22" name="矩形: 圆角 21">
              <a:extLst>
                <a:ext uri="{FF2B5EF4-FFF2-40B4-BE49-F238E27FC236}">
                  <a16:creationId xmlns:a16="http://schemas.microsoft.com/office/drawing/2014/main" id="{9011040F-DC95-4758-A040-0C53ACE81078}"/>
                </a:ext>
              </a:extLst>
            </p:cNvPr>
            <p:cNvSpPr/>
            <p:nvPr/>
          </p:nvSpPr>
          <p:spPr>
            <a:xfrm>
              <a:off x="5237396" y="3663111"/>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3" name="文本框 22">
              <a:extLst>
                <a:ext uri="{FF2B5EF4-FFF2-40B4-BE49-F238E27FC236}">
                  <a16:creationId xmlns:a16="http://schemas.microsoft.com/office/drawing/2014/main" id="{845CC7F7-C3FF-4FD3-9086-573B1429449D}"/>
                </a:ext>
              </a:extLst>
            </p:cNvPr>
            <p:cNvSpPr txBox="1"/>
            <p:nvPr/>
          </p:nvSpPr>
          <p:spPr>
            <a:xfrm>
              <a:off x="5292654" y="3748506"/>
              <a:ext cx="710916" cy="646331"/>
            </a:xfrm>
            <a:prstGeom prst="rect">
              <a:avLst/>
            </a:prstGeom>
            <a:grpFill/>
          </p:spPr>
          <p:txBody>
            <a:bodyPr wrap="square" rtlCol="0">
              <a:spAutoFit/>
            </a:bodyPr>
            <a:lstStyle/>
            <a:p>
              <a:pPr algn="ctr"/>
              <a:r>
                <a:rPr lang="en-US" altLang="zh-CN" sz="3600" b="1">
                  <a:solidFill>
                    <a:schemeClr val="accent1"/>
                  </a:solidFill>
                </a:rPr>
                <a:t>03</a:t>
              </a:r>
              <a:endParaRPr lang="zh-CN" altLang="en-US" sz="3600" b="1">
                <a:solidFill>
                  <a:schemeClr val="accent1"/>
                </a:solidFill>
              </a:endParaRPr>
            </a:p>
          </p:txBody>
        </p:sp>
      </p:grpSp>
      <p:sp>
        <p:nvSpPr>
          <p:cNvPr id="14" name="矩形 13">
            <a:extLst>
              <a:ext uri="{FF2B5EF4-FFF2-40B4-BE49-F238E27FC236}">
                <a16:creationId xmlns:a16="http://schemas.microsoft.com/office/drawing/2014/main" id="{7ABE9022-027E-44D3-A993-32AFE592F2D8}"/>
              </a:ext>
            </a:extLst>
          </p:cNvPr>
          <p:cNvSpPr/>
          <p:nvPr userDrawn="1"/>
        </p:nvSpPr>
        <p:spPr>
          <a:xfrm>
            <a:off x="6476109" y="4204751"/>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a:extLst>
              <a:ext uri="{FF2B5EF4-FFF2-40B4-BE49-F238E27FC236}">
                <a16:creationId xmlns:a16="http://schemas.microsoft.com/office/drawing/2014/main" id="{2BD42287-638E-40DD-BC65-D58CEA65C7F3}"/>
              </a:ext>
            </a:extLst>
          </p:cNvPr>
          <p:cNvGrpSpPr/>
          <p:nvPr userDrawn="1"/>
        </p:nvGrpSpPr>
        <p:grpSpPr>
          <a:xfrm>
            <a:off x="5666491" y="4123108"/>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25" name="矩形: 圆角 24">
              <a:extLst>
                <a:ext uri="{FF2B5EF4-FFF2-40B4-BE49-F238E27FC236}">
                  <a16:creationId xmlns:a16="http://schemas.microsoft.com/office/drawing/2014/main" id="{FDB6BEBA-9696-4551-9C5B-839E9293AA45}"/>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26" name="文本框 25">
              <a:extLst>
                <a:ext uri="{FF2B5EF4-FFF2-40B4-BE49-F238E27FC236}">
                  <a16:creationId xmlns:a16="http://schemas.microsoft.com/office/drawing/2014/main" id="{113C55A7-4CF7-41ED-8C65-64396DFB52EA}"/>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04</a:t>
              </a:r>
              <a:endParaRPr lang="zh-CN" altLang="en-US" sz="3600" b="1">
                <a:solidFill>
                  <a:schemeClr val="accent1"/>
                </a:solidFill>
              </a:endParaRPr>
            </a:p>
          </p:txBody>
        </p:sp>
      </p:grpSp>
      <p:sp>
        <p:nvSpPr>
          <p:cNvPr id="33" name="文本占位符 32">
            <a:extLst>
              <a:ext uri="{FF2B5EF4-FFF2-40B4-BE49-F238E27FC236}">
                <a16:creationId xmlns:a16="http://schemas.microsoft.com/office/drawing/2014/main" id="{AEC31585-236A-4D41-AFF1-5F7282F5FB52}"/>
              </a:ext>
            </a:extLst>
          </p:cNvPr>
          <p:cNvSpPr>
            <a:spLocks noGrp="1"/>
          </p:cNvSpPr>
          <p:nvPr userDrawn="1">
            <p:ph type="body" sz="quarter" idx="10" hasCustomPrompt="1"/>
          </p:nvPr>
        </p:nvSpPr>
        <p:spPr>
          <a:xfrm>
            <a:off x="6984871" y="99926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a:ln>
                  <a:noFill/>
                </a:ln>
                <a:solidFill>
                  <a:prstClr val="black">
                    <a:lumMod val="85000"/>
                    <a:lumOff val="15000"/>
                  </a:prstClr>
                </a:solidFill>
                <a:effectLst/>
                <a:uLnTx/>
                <a:uFillTx/>
                <a:latin typeface="+mn-ea"/>
                <a:ea typeface="+mn-ea"/>
                <a:cs typeface="+mn-cs"/>
              </a:rPr>
              <a:t>工作业绩</a:t>
            </a:r>
            <a:endParaRPr kumimoji="0" lang="en-US" altLang="zh-CN" sz="2800" b="1" i="0" u="none" strike="noStrike" kern="1200" cap="none" spc="0" normalizeH="0" baseline="0" noProof="0">
              <a:ln>
                <a:noFill/>
              </a:ln>
              <a:solidFill>
                <a:prstClr val="black">
                  <a:lumMod val="85000"/>
                  <a:lumOff val="15000"/>
                </a:prstClr>
              </a:solidFill>
              <a:effectLst/>
              <a:uLnTx/>
              <a:uFillTx/>
              <a:latin typeface="+mn-ea"/>
              <a:ea typeface="+mn-ea"/>
              <a:cs typeface="+mn-cs"/>
            </a:endParaRPr>
          </a:p>
        </p:txBody>
      </p:sp>
      <p:sp>
        <p:nvSpPr>
          <p:cNvPr id="34" name="文本占位符 32">
            <a:extLst>
              <a:ext uri="{FF2B5EF4-FFF2-40B4-BE49-F238E27FC236}">
                <a16:creationId xmlns:a16="http://schemas.microsoft.com/office/drawing/2014/main" id="{0B61DC42-1299-4192-98CB-CEE5F65260A8}"/>
              </a:ext>
            </a:extLst>
          </p:cNvPr>
          <p:cNvSpPr>
            <a:spLocks noGrp="1"/>
          </p:cNvSpPr>
          <p:nvPr userDrawn="1">
            <p:ph type="body" sz="quarter" idx="11" hasCustomPrompt="1"/>
          </p:nvPr>
        </p:nvSpPr>
        <p:spPr>
          <a:xfrm>
            <a:off x="6984871" y="208827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亮点经验</a:t>
            </a:r>
            <a:endParaRPr lang="en-US" altLang="zh-CN" sz="2800" b="1">
              <a:solidFill>
                <a:schemeClr val="tx1">
                  <a:lumMod val="85000"/>
                  <a:lumOff val="15000"/>
                </a:schemeClr>
              </a:solidFill>
              <a:latin typeface="+mn-ea"/>
            </a:endParaRPr>
          </a:p>
        </p:txBody>
      </p:sp>
      <p:sp>
        <p:nvSpPr>
          <p:cNvPr id="35" name="文本占位符 32">
            <a:extLst>
              <a:ext uri="{FF2B5EF4-FFF2-40B4-BE49-F238E27FC236}">
                <a16:creationId xmlns:a16="http://schemas.microsoft.com/office/drawing/2014/main" id="{0AD8B4EC-3C39-4719-8E3F-D569CDD66DE2}"/>
              </a:ext>
            </a:extLst>
          </p:cNvPr>
          <p:cNvSpPr>
            <a:spLocks noGrp="1"/>
          </p:cNvSpPr>
          <p:nvPr userDrawn="1">
            <p:ph type="body" sz="quarter" idx="12" hasCustomPrompt="1"/>
          </p:nvPr>
        </p:nvSpPr>
        <p:spPr>
          <a:xfrm>
            <a:off x="6984871" y="3177292"/>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问题分析</a:t>
            </a:r>
            <a:endParaRPr lang="en-US" altLang="zh-CN" sz="2800" b="1">
              <a:solidFill>
                <a:schemeClr val="tx1">
                  <a:lumMod val="85000"/>
                  <a:lumOff val="15000"/>
                </a:schemeClr>
              </a:solidFill>
              <a:latin typeface="+mn-ea"/>
            </a:endParaRPr>
          </a:p>
        </p:txBody>
      </p:sp>
      <p:sp>
        <p:nvSpPr>
          <p:cNvPr id="36" name="文本占位符 32">
            <a:extLst>
              <a:ext uri="{FF2B5EF4-FFF2-40B4-BE49-F238E27FC236}">
                <a16:creationId xmlns:a16="http://schemas.microsoft.com/office/drawing/2014/main" id="{F40E7FA0-7637-4B50-B4E8-E98F573C745C}"/>
              </a:ext>
            </a:extLst>
          </p:cNvPr>
          <p:cNvSpPr>
            <a:spLocks noGrp="1"/>
          </p:cNvSpPr>
          <p:nvPr userDrawn="1">
            <p:ph type="body" sz="quarter" idx="13" hasCustomPrompt="1"/>
          </p:nvPr>
        </p:nvSpPr>
        <p:spPr>
          <a:xfrm>
            <a:off x="6984871" y="4266307"/>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展望未来</a:t>
            </a:r>
          </a:p>
        </p:txBody>
      </p:sp>
      <p:sp>
        <p:nvSpPr>
          <p:cNvPr id="38" name="矩形 37">
            <a:extLst>
              <a:ext uri="{FF2B5EF4-FFF2-40B4-BE49-F238E27FC236}">
                <a16:creationId xmlns:a16="http://schemas.microsoft.com/office/drawing/2014/main" id="{41E66157-08C3-4276-8D62-B43AB430CB7B}"/>
              </a:ext>
            </a:extLst>
          </p:cNvPr>
          <p:cNvSpPr/>
          <p:nvPr userDrawn="1"/>
        </p:nvSpPr>
        <p:spPr>
          <a:xfrm>
            <a:off x="6476109" y="5293768"/>
            <a:ext cx="4623691" cy="646331"/>
          </a:xfrm>
          <a:prstGeom prst="rect">
            <a:avLst/>
          </a:prstGeom>
          <a:solidFill>
            <a:schemeClr val="bg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9" name="组合 38">
            <a:extLst>
              <a:ext uri="{FF2B5EF4-FFF2-40B4-BE49-F238E27FC236}">
                <a16:creationId xmlns:a16="http://schemas.microsoft.com/office/drawing/2014/main" id="{2B22AF44-CC9D-41C0-939B-AE906E6E7E07}"/>
              </a:ext>
            </a:extLst>
          </p:cNvPr>
          <p:cNvGrpSpPr/>
          <p:nvPr userDrawn="1"/>
        </p:nvGrpSpPr>
        <p:grpSpPr>
          <a:xfrm>
            <a:off x="5666491" y="5212125"/>
            <a:ext cx="809618" cy="809618"/>
            <a:chOff x="5237396" y="4940950"/>
            <a:chExt cx="809618" cy="809618"/>
          </a:xfrm>
          <a:solidFill>
            <a:schemeClr val="bg1"/>
          </a:solidFill>
          <a:effectLst>
            <a:outerShdw blurRad="63500" sx="102000" sy="102000" algn="ctr" rotWithShape="0">
              <a:prstClr val="black">
                <a:alpha val="20000"/>
              </a:prstClr>
            </a:outerShdw>
          </a:effectLst>
        </p:grpSpPr>
        <p:sp>
          <p:nvSpPr>
            <p:cNvPr id="40" name="矩形: 圆角 39">
              <a:extLst>
                <a:ext uri="{FF2B5EF4-FFF2-40B4-BE49-F238E27FC236}">
                  <a16:creationId xmlns:a16="http://schemas.microsoft.com/office/drawing/2014/main" id="{EF818C0A-4697-4EE2-870F-7EF3B2C9B294}"/>
                </a:ext>
              </a:extLst>
            </p:cNvPr>
            <p:cNvSpPr/>
            <p:nvPr/>
          </p:nvSpPr>
          <p:spPr>
            <a:xfrm>
              <a:off x="5237396" y="4940950"/>
              <a:ext cx="809618" cy="809618"/>
            </a:xfrm>
            <a:prstGeom prst="roundRect">
              <a:avLst/>
            </a:prstGeom>
            <a:grp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sp>
          <p:nvSpPr>
            <p:cNvPr id="41" name="文本框 40">
              <a:extLst>
                <a:ext uri="{FF2B5EF4-FFF2-40B4-BE49-F238E27FC236}">
                  <a16:creationId xmlns:a16="http://schemas.microsoft.com/office/drawing/2014/main" id="{C7369799-30DA-4751-9E43-5F10937BC9AE}"/>
                </a:ext>
              </a:extLst>
            </p:cNvPr>
            <p:cNvSpPr txBox="1"/>
            <p:nvPr/>
          </p:nvSpPr>
          <p:spPr>
            <a:xfrm>
              <a:off x="5292654" y="5026345"/>
              <a:ext cx="710916" cy="646331"/>
            </a:xfrm>
            <a:prstGeom prst="rect">
              <a:avLst/>
            </a:prstGeom>
            <a:grpFill/>
          </p:spPr>
          <p:txBody>
            <a:bodyPr wrap="square" rtlCol="0">
              <a:spAutoFit/>
            </a:bodyPr>
            <a:lstStyle/>
            <a:p>
              <a:pPr algn="ctr"/>
              <a:r>
                <a:rPr lang="en-US" altLang="zh-CN" sz="3600" b="1">
                  <a:solidFill>
                    <a:schemeClr val="accent1"/>
                  </a:solidFill>
                </a:rPr>
                <a:t>05</a:t>
              </a:r>
              <a:endParaRPr lang="zh-CN" altLang="en-US" sz="3600" b="1">
                <a:solidFill>
                  <a:schemeClr val="accent1"/>
                </a:solidFill>
              </a:endParaRPr>
            </a:p>
          </p:txBody>
        </p:sp>
      </p:grpSp>
      <p:sp>
        <p:nvSpPr>
          <p:cNvPr id="42" name="文本占位符 32">
            <a:extLst>
              <a:ext uri="{FF2B5EF4-FFF2-40B4-BE49-F238E27FC236}">
                <a16:creationId xmlns:a16="http://schemas.microsoft.com/office/drawing/2014/main" id="{2593CBC9-86A2-47A4-99F4-14F5462A4DD3}"/>
              </a:ext>
            </a:extLst>
          </p:cNvPr>
          <p:cNvSpPr>
            <a:spLocks noGrp="1"/>
          </p:cNvSpPr>
          <p:nvPr userDrawn="1">
            <p:ph type="body" sz="quarter" idx="14" hasCustomPrompt="1"/>
          </p:nvPr>
        </p:nvSpPr>
        <p:spPr>
          <a:xfrm>
            <a:off x="6984871" y="5355323"/>
            <a:ext cx="3829050"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lang="en-US" altLang="zh-CN" sz="2800" b="1" kern="1200" noProof="0">
                <a:solidFill>
                  <a:schemeClr val="tx1">
                    <a:lumMod val="85000"/>
                    <a:lumOff val="15000"/>
                  </a:schemeClr>
                </a:solidFill>
                <a:latin typeface="+mn-ea"/>
                <a:ea typeface="+mn-ea"/>
                <a:cs typeface="+mn-cs"/>
              </a:defRPr>
            </a:lvl1pPr>
          </a:lstStyle>
          <a:p>
            <a:pPr algn="l"/>
            <a:r>
              <a:rPr lang="zh-CN" altLang="en-US" sz="2800" b="1">
                <a:solidFill>
                  <a:schemeClr val="tx1">
                    <a:lumMod val="85000"/>
                    <a:lumOff val="15000"/>
                  </a:schemeClr>
                </a:solidFill>
                <a:latin typeface="+mn-ea"/>
              </a:rPr>
              <a:t>未来计划</a:t>
            </a:r>
            <a:endParaRPr lang="en-US" altLang="zh-CN" sz="2800" b="1">
              <a:solidFill>
                <a:schemeClr val="tx1">
                  <a:lumMod val="85000"/>
                  <a:lumOff val="15000"/>
                </a:schemeClr>
              </a:solidFill>
              <a:latin typeface="+mn-ea"/>
            </a:endParaRPr>
          </a:p>
        </p:txBody>
      </p:sp>
    </p:spTree>
    <p:extLst>
      <p:ext uri="{BB962C8B-B14F-4D97-AF65-F5344CB8AC3E}">
        <p14:creationId xmlns:p14="http://schemas.microsoft.com/office/powerpoint/2010/main" val="20680363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7" name="矩形: 圆角 6">
            <a:extLst>
              <a:ext uri="{FF2B5EF4-FFF2-40B4-BE49-F238E27FC236}">
                <a16:creationId xmlns:a16="http://schemas.microsoft.com/office/drawing/2014/main" id="{489293E2-4A5B-46F0-8C5A-1960CA7A551C}"/>
              </a:ext>
            </a:extLst>
          </p:cNvPr>
          <p:cNvSpPr/>
          <p:nvPr userDrawn="1"/>
        </p:nvSpPr>
        <p:spPr>
          <a:xfrm>
            <a:off x="-12700" y="6130630"/>
            <a:ext cx="12204700" cy="769441"/>
          </a:xfrm>
          <a:prstGeom prst="roundRect">
            <a:avLst>
              <a:gd name="adj" fmla="val 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5234009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9A5879-142A-4DE0-BD0C-ED3D4D3C783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97AECD1-3E7E-4150-A16F-19E0EAD8F320}"/>
              </a:ext>
            </a:extLst>
          </p:cNvPr>
          <p:cNvSpPr>
            <a:spLocks noGrp="1"/>
          </p:cNvSpPr>
          <p:nvPr>
            <p:ph type="dt" sz="half" idx="10"/>
          </p:nvPr>
        </p:nvSpPr>
        <p:spPr/>
        <p:txBody>
          <a:bodyPr/>
          <a:lstStyle/>
          <a:p>
            <a:fld id="{05D158CB-212E-4EF4-8224-C37F6C1149F4}" type="datetimeFigureOut">
              <a:rPr lang="zh-CN" altLang="en-US" smtClean="0"/>
              <a:t>2021/7/1</a:t>
            </a:fld>
            <a:endParaRPr lang="zh-CN" altLang="en-US"/>
          </a:p>
        </p:txBody>
      </p:sp>
      <p:sp>
        <p:nvSpPr>
          <p:cNvPr id="4" name="页脚占位符 3">
            <a:extLst>
              <a:ext uri="{FF2B5EF4-FFF2-40B4-BE49-F238E27FC236}">
                <a16:creationId xmlns:a16="http://schemas.microsoft.com/office/drawing/2014/main" id="{96392F44-3811-4380-A0A5-A460F0295A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5045AA6-EED2-4BA2-AA99-294DFB7D3621}"/>
              </a:ext>
            </a:extLst>
          </p:cNvPr>
          <p:cNvSpPr>
            <a:spLocks noGrp="1"/>
          </p:cNvSpPr>
          <p:nvPr>
            <p:ph type="sldNum" sz="quarter" idx="12"/>
          </p:nvPr>
        </p:nvSpPr>
        <p:spPr/>
        <p:txBody>
          <a:body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36244186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正文页">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B58A45DF-207B-4758-BED8-93C796690DAC}"/>
              </a:ext>
            </a:extLst>
          </p:cNvPr>
          <p:cNvCxnSpPr/>
          <p:nvPr userDrawn="1"/>
        </p:nvCxnSpPr>
        <p:spPr>
          <a:xfrm>
            <a:off x="0" y="926446"/>
            <a:ext cx="12192000" cy="0"/>
          </a:xfrm>
          <a:prstGeom prst="line">
            <a:avLst/>
          </a:prstGeom>
          <a:ln>
            <a:solidFill>
              <a:schemeClr val="accent3"/>
            </a:solidFill>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F4F3BADB-8346-4FB2-9D1C-C04977E223A3}"/>
              </a:ext>
            </a:extLst>
          </p:cNvPr>
          <p:cNvSpPr/>
          <p:nvPr userDrawn="1"/>
        </p:nvSpPr>
        <p:spPr>
          <a:xfrm>
            <a:off x="0" y="238125"/>
            <a:ext cx="542925" cy="68832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占位符 11">
            <a:extLst>
              <a:ext uri="{FF2B5EF4-FFF2-40B4-BE49-F238E27FC236}">
                <a16:creationId xmlns:a16="http://schemas.microsoft.com/office/drawing/2014/main" id="{E3B5BBC3-ACB6-4CAD-BBCE-10C97D50BCE4}"/>
              </a:ext>
            </a:extLst>
          </p:cNvPr>
          <p:cNvSpPr>
            <a:spLocks noGrp="1"/>
          </p:cNvSpPr>
          <p:nvPr>
            <p:ph type="body" sz="quarter" idx="10" hasCustomPrompt="1"/>
          </p:nvPr>
        </p:nvSpPr>
        <p:spPr>
          <a:xfrm>
            <a:off x="590550" y="349251"/>
            <a:ext cx="4772025" cy="523220"/>
          </a:xfrm>
        </p:spPr>
        <p:txBody>
          <a:bodyPr>
            <a:spAutoFit/>
          </a:bodyPr>
          <a:lstStyle>
            <a:lvl1pPr marL="0" marR="0" indent="0" algn="l" defTabSz="914400" rtl="0" eaLnBrk="1" fontAlgn="auto" latinLnBrk="0" hangingPunct="1">
              <a:lnSpc>
                <a:spcPct val="100000"/>
              </a:lnSpc>
              <a:spcBef>
                <a:spcPts val="0"/>
              </a:spcBef>
              <a:spcAft>
                <a:spcPts val="0"/>
              </a:spcAft>
              <a:buClrTx/>
              <a:buSzTx/>
              <a:buFontTx/>
              <a:buNone/>
              <a:tabLst/>
              <a:defRPr kumimoji="0" lang="zh-CN" altLang="en-US" sz="2800" b="1" i="0" u="none" strike="noStrike" kern="1200" cap="none" spc="0" normalizeH="0" baseline="0" noProof="0">
                <a:ln>
                  <a:noFill/>
                </a:ln>
                <a:solidFill>
                  <a:schemeClr val="accent1"/>
                </a:solidFill>
                <a:effectLst/>
                <a:uLnTx/>
                <a:uFillTx/>
                <a:latin typeface="Arial"/>
                <a:ea typeface="微软雅黑"/>
                <a:cs typeface="+mn-cs"/>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4472C4"/>
                </a:solidFill>
                <a:effectLst/>
                <a:uLnTx/>
                <a:uFillTx/>
                <a:latin typeface="+mn-lt"/>
                <a:ea typeface="+mn-ea"/>
                <a:cs typeface="+mn-cs"/>
              </a:rPr>
              <a:t>请输入你的标题或观点</a:t>
            </a:r>
          </a:p>
        </p:txBody>
      </p:sp>
    </p:spTree>
    <p:extLst>
      <p:ext uri="{BB962C8B-B14F-4D97-AF65-F5344CB8AC3E}">
        <p14:creationId xmlns:p14="http://schemas.microsoft.com/office/powerpoint/2010/main" val="25952767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slideLayout" Target="../slideLayouts/slideLayout29.xml"/><Relationship Id="rId1" Type="http://schemas.openxmlformats.org/officeDocument/2006/relationships/slideLayout" Target="../slideLayouts/slideLayout28.xml"/><Relationship Id="rId6" Type="http://schemas.openxmlformats.org/officeDocument/2006/relationships/theme" Target="../theme/theme3.xml"/><Relationship Id="rId5" Type="http://schemas.openxmlformats.org/officeDocument/2006/relationships/slideLayout" Target="../slideLayouts/slideLayout32.xml"/><Relationship Id="rId4"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B2B43A5-6FA4-4B74-BBA0-5E43ED547C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062C5F0-7094-4173-AA4D-7E6F41E97B6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601EB1BA-0B1F-478B-8251-EE809C184D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5D158CB-212E-4EF4-8224-C37F6C1149F4}"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DD269F3C-1881-4265-B620-CEABB9BA25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08BFD25-CC33-4217-858E-43B0CE33038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0D50541-B1B0-44D0-ADD5-50940B1BB7C0}" type="slidenum">
              <a:rPr lang="zh-CN" altLang="en-US" smtClean="0"/>
              <a:t>‹#›</a:t>
            </a:fld>
            <a:endParaRPr lang="zh-CN" altLang="en-US"/>
          </a:p>
        </p:txBody>
      </p:sp>
    </p:spTree>
    <p:extLst>
      <p:ext uri="{BB962C8B-B14F-4D97-AF65-F5344CB8AC3E}">
        <p14:creationId xmlns:p14="http://schemas.microsoft.com/office/powerpoint/2010/main" val="80710166"/>
      </p:ext>
    </p:extLst>
  </p:cSld>
  <p:clrMap bg1="lt1" tx1="dk1" bg2="lt2" tx2="dk2" accent1="accent1" accent2="accent2" accent3="accent3" accent4="accent4" accent5="accent5" accent6="accent6" hlink="hlink" folHlink="folHlink"/>
  <p:sldLayoutIdLst>
    <p:sldLayoutId id="2147483649" r:id="rId1"/>
    <p:sldLayoutId id="2147483689" r:id="rId2"/>
    <p:sldLayoutId id="2147483662" r:id="rId3"/>
    <p:sldLayoutId id="2147483650" r:id="rId4"/>
    <p:sldLayoutId id="2147483687" r:id="rId5"/>
    <p:sldLayoutId id="2147483663" r:id="rId6"/>
    <p:sldLayoutId id="2147483651" r:id="rId7"/>
    <p:sldLayoutId id="2147483688" r:id="rId8"/>
    <p:sldLayoutId id="2147483652" r:id="rId9"/>
    <p:sldLayoutId id="2147483661" r:id="rId10"/>
    <p:sldLayoutId id="2147483665" r:id="rId11"/>
    <p:sldLayoutId id="2147483667" r:id="rId12"/>
    <p:sldLayoutId id="2147483668" r:id="rId13"/>
    <p:sldLayoutId id="2147483666" r:id="rId14"/>
    <p:sldLayoutId id="2147483664" r:id="rId15"/>
    <p:sldLayoutId id="2147483659"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CE29563-4C42-4FD7-BA9E-EC3D078A38D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3CD7F4C-12E9-4622-B029-1C99C0A99FB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FD42BE0-E420-4A27-978B-4958B243D6C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F00EC5-262D-444B-9A53-278D193B815B}" type="datetimeFigureOut">
              <a:rPr lang="zh-CN" altLang="en-US" smtClean="0"/>
              <a:t>2021/7/1</a:t>
            </a:fld>
            <a:endParaRPr lang="zh-CN" altLang="en-US"/>
          </a:p>
        </p:txBody>
      </p:sp>
      <p:sp>
        <p:nvSpPr>
          <p:cNvPr id="5" name="页脚占位符 4">
            <a:extLst>
              <a:ext uri="{FF2B5EF4-FFF2-40B4-BE49-F238E27FC236}">
                <a16:creationId xmlns:a16="http://schemas.microsoft.com/office/drawing/2014/main" id="{75C353B4-219A-41FB-B151-EB0EC26DBF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8C04BEF-6132-4904-B9AB-0B6C27CB7A5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CB14A7-9BF7-4E19-85DE-1250FD1A994B}" type="slidenum">
              <a:rPr lang="zh-CN" altLang="en-US" smtClean="0"/>
              <a:t>‹#›</a:t>
            </a:fld>
            <a:endParaRPr lang="zh-CN" altLang="en-US"/>
          </a:p>
        </p:txBody>
      </p:sp>
    </p:spTree>
    <p:extLst>
      <p:ext uri="{BB962C8B-B14F-4D97-AF65-F5344CB8AC3E}">
        <p14:creationId xmlns:p14="http://schemas.microsoft.com/office/powerpoint/2010/main" val="278175510"/>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3425468"/>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6.xml"/><Relationship Id="rId1" Type="http://schemas.openxmlformats.org/officeDocument/2006/relationships/slideLayout" Target="../slideLayouts/slideLayout9.xml"/><Relationship Id="rId6" Type="http://schemas.openxmlformats.org/officeDocument/2006/relationships/image" Target="../media/image53.jpeg"/><Relationship Id="rId5" Type="http://schemas.openxmlformats.org/officeDocument/2006/relationships/image" Target="../media/image52.png"/><Relationship Id="rId4" Type="http://schemas.openxmlformats.org/officeDocument/2006/relationships/image" Target="../media/image51.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jpg"/><Relationship Id="rId2" Type="http://schemas.openxmlformats.org/officeDocument/2006/relationships/image" Target="../media/image19.jpg"/><Relationship Id="rId1" Type="http://schemas.openxmlformats.org/officeDocument/2006/relationships/slideLayout" Target="../slideLayouts/slideLayout13.xml"/><Relationship Id="rId6" Type="http://schemas.openxmlformats.org/officeDocument/2006/relationships/image" Target="../media/image23.jpg"/><Relationship Id="rId5" Type="http://schemas.openxmlformats.org/officeDocument/2006/relationships/image" Target="../media/image22.jpg"/><Relationship Id="rId4" Type="http://schemas.openxmlformats.org/officeDocument/2006/relationships/image" Target="../media/image21.jpg"/><Relationship Id="rId9" Type="http://schemas.openxmlformats.org/officeDocument/2006/relationships/image" Target="../media/image26.jpg"/></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jpg"/><Relationship Id="rId7"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png"/><Relationship Id="rId9" Type="http://schemas.openxmlformats.org/officeDocument/2006/relationships/image" Target="../media/image32.jpe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image" Target="../media/image42.jpg"/><Relationship Id="rId11" Type="http://schemas.openxmlformats.org/officeDocument/2006/relationships/image" Target="../media/image47.png"/><Relationship Id="rId5" Type="http://schemas.openxmlformats.org/officeDocument/2006/relationships/image" Target="../media/image41.jpg"/><Relationship Id="rId10" Type="http://schemas.openxmlformats.org/officeDocument/2006/relationships/image" Target="../media/image46.png"/><Relationship Id="rId4" Type="http://schemas.openxmlformats.org/officeDocument/2006/relationships/image" Target="../media/image40.jpeg"/><Relationship Id="rId9" Type="http://schemas.openxmlformats.org/officeDocument/2006/relationships/image" Target="../media/image45.png"/></Relationships>
</file>

<file path=ppt/slides/_rels/slide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5.xml"/><Relationship Id="rId1" Type="http://schemas.openxmlformats.org/officeDocument/2006/relationships/slideLayout" Target="../slideLayouts/slideLayout14.xml"/><Relationship Id="rId4" Type="http://schemas.openxmlformats.org/officeDocument/2006/relationships/image" Target="../media/image49.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zh-CN" altLang="en-US" dirty="0"/>
              <a:t>地图服务及在物流行业中的应用分享</a:t>
            </a:r>
            <a:endParaRPr lang="en-US" altLang="zh-CN" dirty="0"/>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60" y="1377564"/>
            <a:ext cx="8546282" cy="923330"/>
          </a:xfrm>
        </p:spPr>
        <p:txBody>
          <a:bodyPr/>
          <a:lstStyle/>
          <a:p>
            <a:r>
              <a:rPr lang="zh-CN" altLang="en-US" dirty="0">
                <a:latin typeface="微软雅黑" panose="020B0503020204020204" pitchFamily="34" charset="-122"/>
                <a:ea typeface="微软雅黑" panose="020B0503020204020204" pitchFamily="34" charset="-122"/>
              </a:rPr>
              <a:t>地图前端技术交流</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3551963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地址大数据</a:t>
            </a:r>
            <a:r>
              <a:rPr lang="en-US" altLang="zh-CN" dirty="0"/>
              <a:t>—</a:t>
            </a:r>
            <a:r>
              <a:rPr lang="zh-CN" altLang="en-US" dirty="0"/>
              <a:t>智慧地图</a:t>
            </a:r>
            <a:endParaRPr lang="en-US" altLang="zh-CN" dirty="0"/>
          </a:p>
        </p:txBody>
      </p:sp>
      <p:sp>
        <p:nvSpPr>
          <p:cNvPr id="9" name="文本框 8">
            <a:extLst>
              <a:ext uri="{FF2B5EF4-FFF2-40B4-BE49-F238E27FC236}">
                <a16:creationId xmlns:a16="http://schemas.microsoft.com/office/drawing/2014/main" id="{C52DBD1B-6F9A-43B8-989C-E5A33BDF3346}"/>
              </a:ext>
            </a:extLst>
          </p:cNvPr>
          <p:cNvSpPr txBox="1"/>
          <p:nvPr/>
        </p:nvSpPr>
        <p:spPr>
          <a:xfrm>
            <a:off x="1625095"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自动驾驶</a:t>
            </a:r>
          </a:p>
        </p:txBody>
      </p:sp>
      <p:pic>
        <p:nvPicPr>
          <p:cNvPr id="12" name="图片 11">
            <a:extLst>
              <a:ext uri="{FF2B5EF4-FFF2-40B4-BE49-F238E27FC236}">
                <a16:creationId xmlns:a16="http://schemas.microsoft.com/office/drawing/2014/main" id="{8C9C898F-2EB2-4B46-BF80-BE17970D2339}"/>
              </a:ext>
            </a:extLst>
          </p:cNvPr>
          <p:cNvPicPr>
            <a:picLocks noChangeAspect="1"/>
          </p:cNvPicPr>
          <p:nvPr/>
        </p:nvPicPr>
        <p:blipFill rotWithShape="1">
          <a:blip r:embed="rId3"/>
          <a:srcRect l="10164" r="23912"/>
          <a:stretch/>
        </p:blipFill>
        <p:spPr>
          <a:xfrm>
            <a:off x="350852" y="3869648"/>
            <a:ext cx="2945123" cy="2160000"/>
          </a:xfrm>
          <a:prstGeom prst="rect">
            <a:avLst/>
          </a:prstGeom>
        </p:spPr>
      </p:pic>
      <p:pic>
        <p:nvPicPr>
          <p:cNvPr id="13" name="图片 12">
            <a:extLst>
              <a:ext uri="{FF2B5EF4-FFF2-40B4-BE49-F238E27FC236}">
                <a16:creationId xmlns:a16="http://schemas.microsoft.com/office/drawing/2014/main" id="{C72516FB-A78E-40AB-986E-39BC75B02DB2}"/>
              </a:ext>
            </a:extLst>
          </p:cNvPr>
          <p:cNvPicPr>
            <a:picLocks noChangeAspect="1"/>
          </p:cNvPicPr>
          <p:nvPr/>
        </p:nvPicPr>
        <p:blipFill rotWithShape="1">
          <a:blip r:embed="rId4"/>
          <a:srcRect l="7442" r="17171"/>
          <a:stretch/>
        </p:blipFill>
        <p:spPr>
          <a:xfrm>
            <a:off x="590550" y="1185132"/>
            <a:ext cx="2964945" cy="2160000"/>
          </a:xfrm>
          <a:prstGeom prst="rect">
            <a:avLst/>
          </a:prstGeom>
        </p:spPr>
      </p:pic>
      <p:pic>
        <p:nvPicPr>
          <p:cNvPr id="14" name="图片 13">
            <a:extLst>
              <a:ext uri="{FF2B5EF4-FFF2-40B4-BE49-F238E27FC236}">
                <a16:creationId xmlns:a16="http://schemas.microsoft.com/office/drawing/2014/main" id="{D1679191-349F-4DB7-B5D5-CBB190688506}"/>
              </a:ext>
            </a:extLst>
          </p:cNvPr>
          <p:cNvPicPr>
            <a:picLocks noChangeAspect="1"/>
          </p:cNvPicPr>
          <p:nvPr/>
        </p:nvPicPr>
        <p:blipFill>
          <a:blip r:embed="rId5"/>
          <a:stretch>
            <a:fillRect/>
          </a:stretch>
        </p:blipFill>
        <p:spPr>
          <a:xfrm>
            <a:off x="6871607" y="1185132"/>
            <a:ext cx="4537453" cy="2160000"/>
          </a:xfrm>
          <a:prstGeom prst="rect">
            <a:avLst/>
          </a:prstGeom>
        </p:spPr>
      </p:pic>
      <p:pic>
        <p:nvPicPr>
          <p:cNvPr id="15" name="图片 14" descr="IMG20200702_003815">
            <a:extLst>
              <a:ext uri="{FF2B5EF4-FFF2-40B4-BE49-F238E27FC236}">
                <a16:creationId xmlns:a16="http://schemas.microsoft.com/office/drawing/2014/main" id="{BB867A09-BC4D-41C5-ACA8-86275C7CDDE1}"/>
              </a:ext>
            </a:extLst>
          </p:cNvPr>
          <p:cNvPicPr>
            <a:picLocks noChangeAspect="1"/>
          </p:cNvPicPr>
          <p:nvPr/>
        </p:nvPicPr>
        <p:blipFill>
          <a:blip r:embed="rId6"/>
          <a:stretch>
            <a:fillRect/>
          </a:stretch>
        </p:blipFill>
        <p:spPr>
          <a:xfrm>
            <a:off x="7732823" y="3869648"/>
            <a:ext cx="4079231" cy="2160000"/>
          </a:xfrm>
          <a:prstGeom prst="rect">
            <a:avLst/>
          </a:prstGeom>
        </p:spPr>
      </p:pic>
      <p:pic>
        <p:nvPicPr>
          <p:cNvPr id="16" name="图片 15">
            <a:extLst>
              <a:ext uri="{FF2B5EF4-FFF2-40B4-BE49-F238E27FC236}">
                <a16:creationId xmlns:a16="http://schemas.microsoft.com/office/drawing/2014/main" id="{93E0B11A-C43C-4775-A832-C847F38D442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45812" y="1185132"/>
            <a:ext cx="2586252" cy="2160000"/>
          </a:xfrm>
          <a:prstGeom prst="rect">
            <a:avLst/>
          </a:prstGeom>
        </p:spPr>
      </p:pic>
      <p:sp>
        <p:nvSpPr>
          <p:cNvPr id="17" name="文本框 16">
            <a:extLst>
              <a:ext uri="{FF2B5EF4-FFF2-40B4-BE49-F238E27FC236}">
                <a16:creationId xmlns:a16="http://schemas.microsoft.com/office/drawing/2014/main" id="{29D3E3E8-66CF-44B1-82EB-2BFF41637786}"/>
              </a:ext>
            </a:extLst>
          </p:cNvPr>
          <p:cNvSpPr txBox="1"/>
          <p:nvPr/>
        </p:nvSpPr>
        <p:spPr>
          <a:xfrm>
            <a:off x="4353096" y="3410941"/>
            <a:ext cx="1771684" cy="307777"/>
          </a:xfrm>
          <a:prstGeom prst="rect">
            <a:avLst/>
          </a:prstGeom>
          <a:solidFill>
            <a:schemeClr val="accent4">
              <a:lumMod val="60000"/>
              <a:lumOff val="40000"/>
            </a:schemeClr>
          </a:solidFill>
        </p:spPr>
        <p:txBody>
          <a:bodyPr wrap="square" rtlCol="0">
            <a:spAutoFit/>
          </a:bodyPr>
          <a:lstStyle/>
          <a:p>
            <a:pPr algn="ctr"/>
            <a:r>
              <a:rPr lang="zh-CN" altLang="en-US" sz="1400" dirty="0"/>
              <a:t>数字政府</a:t>
            </a:r>
            <a:r>
              <a:rPr lang="en-US" altLang="zh-CN" sz="1400" dirty="0"/>
              <a:t>-</a:t>
            </a:r>
            <a:r>
              <a:rPr lang="zh-CN" altLang="en-US" sz="1400" dirty="0"/>
              <a:t>三维地图</a:t>
            </a:r>
          </a:p>
        </p:txBody>
      </p:sp>
      <p:sp>
        <p:nvSpPr>
          <p:cNvPr id="18" name="文本框 17">
            <a:extLst>
              <a:ext uri="{FF2B5EF4-FFF2-40B4-BE49-F238E27FC236}">
                <a16:creationId xmlns:a16="http://schemas.microsoft.com/office/drawing/2014/main" id="{CBF831A7-4ABC-42EA-887D-31F39ECAE840}"/>
              </a:ext>
            </a:extLst>
          </p:cNvPr>
          <p:cNvSpPr txBox="1"/>
          <p:nvPr/>
        </p:nvSpPr>
        <p:spPr>
          <a:xfrm>
            <a:off x="1375486" y="6122095"/>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智慧交通</a:t>
            </a:r>
          </a:p>
        </p:txBody>
      </p:sp>
      <p:pic>
        <p:nvPicPr>
          <p:cNvPr id="5" name="图片 4">
            <a:extLst>
              <a:ext uri="{FF2B5EF4-FFF2-40B4-BE49-F238E27FC236}">
                <a16:creationId xmlns:a16="http://schemas.microsoft.com/office/drawing/2014/main" id="{B7B0AE5B-E2BB-4672-8A7A-92BDD224F6F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82524" y="3869648"/>
            <a:ext cx="4263750" cy="2160000"/>
          </a:xfrm>
          <a:prstGeom prst="rect">
            <a:avLst/>
          </a:prstGeom>
        </p:spPr>
      </p:pic>
      <p:sp>
        <p:nvSpPr>
          <p:cNvPr id="19" name="文本框 18">
            <a:extLst>
              <a:ext uri="{FF2B5EF4-FFF2-40B4-BE49-F238E27FC236}">
                <a16:creationId xmlns:a16="http://schemas.microsoft.com/office/drawing/2014/main" id="{C40A3994-6B2B-4D3E-8B0C-A0FB0469FCC9}"/>
              </a:ext>
            </a:extLst>
          </p:cNvPr>
          <p:cNvSpPr txBox="1"/>
          <p:nvPr/>
        </p:nvSpPr>
        <p:spPr>
          <a:xfrm>
            <a:off x="4735039" y="6122094"/>
            <a:ext cx="1558720" cy="307777"/>
          </a:xfrm>
          <a:prstGeom prst="rect">
            <a:avLst/>
          </a:prstGeom>
          <a:solidFill>
            <a:schemeClr val="accent4">
              <a:lumMod val="60000"/>
              <a:lumOff val="40000"/>
            </a:schemeClr>
          </a:solidFill>
        </p:spPr>
        <p:txBody>
          <a:bodyPr wrap="square" rtlCol="0">
            <a:spAutoFit/>
          </a:bodyPr>
          <a:lstStyle/>
          <a:p>
            <a:pPr algn="ctr"/>
            <a:r>
              <a:rPr lang="en-US" altLang="zh-CN" sz="1400" dirty="0"/>
              <a:t>110</a:t>
            </a:r>
            <a:r>
              <a:rPr lang="zh-CN" altLang="en-US" sz="1400" dirty="0"/>
              <a:t>警情调度系统</a:t>
            </a:r>
          </a:p>
        </p:txBody>
      </p:sp>
      <p:sp>
        <p:nvSpPr>
          <p:cNvPr id="20" name="文本框 19">
            <a:extLst>
              <a:ext uri="{FF2B5EF4-FFF2-40B4-BE49-F238E27FC236}">
                <a16:creationId xmlns:a16="http://schemas.microsoft.com/office/drawing/2014/main" id="{236C34E8-4B93-4D51-B492-2824AC19C791}"/>
              </a:ext>
            </a:extLst>
          </p:cNvPr>
          <p:cNvSpPr txBox="1"/>
          <p:nvPr/>
        </p:nvSpPr>
        <p:spPr>
          <a:xfrm>
            <a:off x="9324511" y="6122094"/>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电网项目</a:t>
            </a:r>
          </a:p>
        </p:txBody>
      </p:sp>
      <p:sp>
        <p:nvSpPr>
          <p:cNvPr id="21" name="文本框 20">
            <a:extLst>
              <a:ext uri="{FF2B5EF4-FFF2-40B4-BE49-F238E27FC236}">
                <a16:creationId xmlns:a16="http://schemas.microsoft.com/office/drawing/2014/main" id="{0E3477F3-6353-4C28-98B8-FA373D83B205}"/>
              </a:ext>
            </a:extLst>
          </p:cNvPr>
          <p:cNvSpPr txBox="1"/>
          <p:nvPr/>
        </p:nvSpPr>
        <p:spPr>
          <a:xfrm>
            <a:off x="8692406" y="3410941"/>
            <a:ext cx="895854" cy="307777"/>
          </a:xfrm>
          <a:prstGeom prst="rect">
            <a:avLst/>
          </a:prstGeom>
          <a:solidFill>
            <a:schemeClr val="accent4">
              <a:lumMod val="60000"/>
              <a:lumOff val="40000"/>
            </a:schemeClr>
          </a:solidFill>
        </p:spPr>
        <p:txBody>
          <a:bodyPr wrap="square" rtlCol="0">
            <a:spAutoFit/>
          </a:bodyPr>
          <a:lstStyle/>
          <a:p>
            <a:pPr algn="ctr"/>
            <a:r>
              <a:rPr lang="zh-CN" altLang="en-US" sz="1400" dirty="0"/>
              <a:t>特种大屏</a:t>
            </a:r>
          </a:p>
        </p:txBody>
      </p:sp>
    </p:spTree>
    <p:extLst>
      <p:ext uri="{BB962C8B-B14F-4D97-AF65-F5344CB8AC3E}">
        <p14:creationId xmlns:p14="http://schemas.microsoft.com/office/powerpoint/2010/main" val="1242263575"/>
      </p:ext>
    </p:extLst>
  </p:cSld>
  <p:clrMapOvr>
    <a:masterClrMapping/>
  </p:clrMapOvr>
  <p:transition spd="med">
    <p:pull/>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642156398"/>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FECDB8-DF54-48FE-9E13-78F728C0C3F1}"/>
              </a:ext>
            </a:extLst>
          </p:cNvPr>
          <p:cNvSpPr>
            <a:spLocks noGrp="1"/>
          </p:cNvSpPr>
          <p:nvPr>
            <p:ph type="body" sz="quarter" idx="10"/>
          </p:nvPr>
        </p:nvSpPr>
        <p:spPr/>
        <p:txBody>
          <a:bodyPr/>
          <a:lstStyle/>
          <a:p>
            <a:r>
              <a:rPr lang="zh-CN" altLang="en-US" dirty="0"/>
              <a:t>工作内容</a:t>
            </a:r>
          </a:p>
        </p:txBody>
      </p:sp>
      <p:pic>
        <p:nvPicPr>
          <p:cNvPr id="7" name="图片 6">
            <a:extLst>
              <a:ext uri="{FF2B5EF4-FFF2-40B4-BE49-F238E27FC236}">
                <a16:creationId xmlns:a16="http://schemas.microsoft.com/office/drawing/2014/main" id="{95AD3986-F66C-45F6-953B-1C8819F7BBE5}"/>
              </a:ext>
            </a:extLst>
          </p:cNvPr>
          <p:cNvPicPr>
            <a:picLocks noChangeAspect="1"/>
          </p:cNvPicPr>
          <p:nvPr/>
        </p:nvPicPr>
        <p:blipFill>
          <a:blip r:embed="rId2"/>
          <a:stretch>
            <a:fillRect/>
          </a:stretch>
        </p:blipFill>
        <p:spPr>
          <a:xfrm>
            <a:off x="1767428" y="1224379"/>
            <a:ext cx="8657143" cy="5190476"/>
          </a:xfrm>
          <a:prstGeom prst="rect">
            <a:avLst/>
          </a:prstGeom>
        </p:spPr>
      </p:pic>
    </p:spTree>
    <p:extLst>
      <p:ext uri="{BB962C8B-B14F-4D97-AF65-F5344CB8AC3E}">
        <p14:creationId xmlns:p14="http://schemas.microsoft.com/office/powerpoint/2010/main" val="30687539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开发规范</a:t>
            </a:r>
            <a:endParaRPr lang="en-US" altLang="zh-CN" dirty="0"/>
          </a:p>
        </p:txBody>
      </p:sp>
      <p:sp>
        <p:nvSpPr>
          <p:cNvPr id="13" name="文本框 12">
            <a:extLst>
              <a:ext uri="{FF2B5EF4-FFF2-40B4-BE49-F238E27FC236}">
                <a16:creationId xmlns:a16="http://schemas.microsoft.com/office/drawing/2014/main" id="{3E07273A-F237-46A8-B9D9-81595CE01DAC}"/>
              </a:ext>
            </a:extLst>
          </p:cNvPr>
          <p:cNvSpPr txBox="1"/>
          <p:nvPr/>
        </p:nvSpPr>
        <p:spPr>
          <a:xfrm>
            <a:off x="4336544" y="349251"/>
            <a:ext cx="3518912"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科技改变物流，物流改变生活</a:t>
            </a:r>
          </a:p>
        </p:txBody>
      </p:sp>
      <p:sp>
        <p:nvSpPr>
          <p:cNvPr id="8" name="矩形 7">
            <a:extLst>
              <a:ext uri="{FF2B5EF4-FFF2-40B4-BE49-F238E27FC236}">
                <a16:creationId xmlns:a16="http://schemas.microsoft.com/office/drawing/2014/main" id="{1C71CF21-F7CB-451F-8A24-1639AAF1012E}"/>
              </a:ext>
            </a:extLst>
          </p:cNvPr>
          <p:cNvSpPr/>
          <p:nvPr/>
        </p:nvSpPr>
        <p:spPr>
          <a:xfrm>
            <a:off x="1219353" y="1291842"/>
            <a:ext cx="7172698" cy="4804392"/>
          </a:xfrm>
          <a:prstGeom prst="rect">
            <a:avLst/>
          </a:prstGeom>
        </p:spPr>
        <p:txBody>
          <a:bodyPr wrap="square">
            <a:spAutoFit/>
          </a:bodyPr>
          <a:lstStyle/>
          <a:p>
            <a:pPr marL="228600" indent="-228600">
              <a:lnSpc>
                <a:spcPct val="130000"/>
              </a:lnSpc>
              <a:spcBef>
                <a:spcPts val="1200"/>
              </a:spcBef>
              <a:spcAft>
                <a:spcPts val="600"/>
              </a:spcAft>
              <a:buAutoNum type="arabicPeriod"/>
            </a:pPr>
            <a:r>
              <a:rPr lang="zh-CN" altLang="en-US" sz="1400" b="1" dirty="0">
                <a:solidFill>
                  <a:schemeClr val="tx2"/>
                </a:solidFill>
                <a:ea typeface="微软雅黑" panose="020B0503020204020204" pitchFamily="34" charset="-122"/>
                <a:sym typeface="Arial" panose="020B0604020202020204" pitchFamily="34" charset="0"/>
              </a:rPr>
              <a:t>编程规则</a:t>
            </a:r>
            <a:endParaRPr lang="en-US" altLang="zh-CN" sz="1400" b="1"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优先使用语义化标签</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sym typeface="Arial" panose="020B0604020202020204" pitchFamily="34" charset="0"/>
              </a:rPr>
              <a:t>JS</a:t>
            </a:r>
            <a:r>
              <a:rPr lang="zh-CN" altLang="en-US" sz="1400" dirty="0">
                <a:solidFill>
                  <a:schemeClr val="tx2"/>
                </a:solidFill>
                <a:ea typeface="微软雅黑" panose="020B0503020204020204" pitchFamily="34" charset="-122"/>
                <a:sym typeface="Arial" panose="020B0604020202020204" pitchFamily="34" charset="0"/>
              </a:rPr>
              <a:t>方法、参数、变量，使用</a:t>
            </a:r>
            <a:r>
              <a:rPr lang="en-US" altLang="zh-CN" sz="1400" dirty="0">
                <a:solidFill>
                  <a:schemeClr val="tx2"/>
                </a:solidFill>
                <a:ea typeface="微软雅黑" panose="020B0503020204020204" pitchFamily="34" charset="-122"/>
              </a:rPr>
              <a:t> </a:t>
            </a:r>
            <a:r>
              <a:rPr lang="en-US" altLang="zh-CN" sz="1400" dirty="0" err="1">
                <a:solidFill>
                  <a:schemeClr val="tx2"/>
                </a:solidFill>
                <a:ea typeface="微软雅黑" panose="020B0503020204020204" pitchFamily="34" charset="-122"/>
              </a:rPr>
              <a:t>lowerCamelCase</a:t>
            </a:r>
            <a:r>
              <a:rPr lang="en-US" altLang="zh-CN" sz="1400" dirty="0">
                <a:solidFill>
                  <a:schemeClr val="tx2"/>
                </a:solidFill>
                <a:ea typeface="微软雅黑" panose="020B0503020204020204" pitchFamily="34" charset="-122"/>
              </a:rPr>
              <a:t> </a:t>
            </a:r>
            <a:r>
              <a:rPr lang="zh-CN" altLang="en-US" sz="1400" dirty="0">
                <a:solidFill>
                  <a:schemeClr val="tx2"/>
                </a:solidFill>
                <a:ea typeface="微软雅黑" panose="020B0503020204020204" pitchFamily="34" charset="-122"/>
              </a:rPr>
              <a:t>风格，命名语义化</a:t>
            </a: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sym typeface="Arial" panose="020B0604020202020204" pitchFamily="34" charset="0"/>
              </a:rPr>
              <a:t>CSS</a:t>
            </a:r>
            <a:r>
              <a:rPr lang="zh-CN" altLang="en-US" sz="1400" dirty="0">
                <a:solidFill>
                  <a:schemeClr val="tx2"/>
                </a:solidFill>
                <a:ea typeface="微软雅黑" panose="020B0503020204020204" pitchFamily="34" charset="-122"/>
                <a:sym typeface="Arial" panose="020B0604020202020204" pitchFamily="34" charset="0"/>
              </a:rPr>
              <a:t>类名使用小写字母</a:t>
            </a:r>
            <a:r>
              <a:rPr lang="en-US" altLang="zh-CN" sz="1400" dirty="0">
                <a:solidFill>
                  <a:schemeClr val="tx2"/>
                </a:solidFill>
                <a:ea typeface="微软雅黑" panose="020B0503020204020204" pitchFamily="34" charset="-122"/>
                <a:sym typeface="Arial" panose="020B0604020202020204" pitchFamily="34" charset="0"/>
              </a:rPr>
              <a:t>+</a:t>
            </a:r>
            <a:r>
              <a:rPr lang="zh-CN" altLang="en-US" sz="1400" dirty="0">
                <a:solidFill>
                  <a:schemeClr val="tx2"/>
                </a:solidFill>
                <a:ea typeface="微软雅黑" panose="020B0503020204020204" pitchFamily="34" charset="-122"/>
                <a:sym typeface="Arial" panose="020B0604020202020204" pitchFamily="34" charset="0"/>
              </a:rPr>
              <a:t>中划线格式</a:t>
            </a:r>
            <a:endParaRPr lang="en-US" altLang="zh-CN" sz="1400" dirty="0">
              <a:solidFill>
                <a:schemeClr val="tx2"/>
              </a:solidFill>
              <a:ea typeface="微软雅黑" panose="020B0503020204020204" pitchFamily="34" charset="-122"/>
              <a:sym typeface="Arial" panose="020B0604020202020204" pitchFamily="34" charset="0"/>
            </a:endParaRPr>
          </a:p>
          <a:p>
            <a:pPr marL="228600" indent="-228600">
              <a:lnSpc>
                <a:spcPct val="130000"/>
              </a:lnSpc>
              <a:spcBef>
                <a:spcPts val="1200"/>
              </a:spcBef>
              <a:spcAft>
                <a:spcPts val="600"/>
              </a:spcAft>
              <a:buAutoNum type="arabicPeriod"/>
            </a:pPr>
            <a:r>
              <a:rPr lang="en-US" altLang="zh-CN" sz="1400" b="1" dirty="0">
                <a:solidFill>
                  <a:schemeClr val="tx2"/>
                </a:solidFill>
                <a:ea typeface="微软雅黑" panose="020B0503020204020204" pitchFamily="34" charset="-122"/>
                <a:sym typeface="Arial" panose="020B0604020202020204" pitchFamily="34" charset="0"/>
              </a:rPr>
              <a:t>Vue</a:t>
            </a:r>
            <a:r>
              <a:rPr lang="zh-CN" altLang="en-US" sz="1400" b="1" dirty="0">
                <a:solidFill>
                  <a:schemeClr val="tx2"/>
                </a:solidFill>
                <a:ea typeface="微软雅黑" panose="020B0503020204020204" pitchFamily="34" charset="-122"/>
                <a:sym typeface="Arial" panose="020B0604020202020204" pitchFamily="34" charset="0"/>
              </a:rPr>
              <a:t>组件</a:t>
            </a:r>
            <a:endParaRPr lang="en-US" altLang="zh-CN" sz="1400" b="1"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rPr>
              <a:t>组件名称</a:t>
            </a:r>
            <a:r>
              <a:rPr lang="en-US" altLang="zh-CN" sz="1400" dirty="0" err="1">
                <a:solidFill>
                  <a:schemeClr val="tx2"/>
                </a:solidFill>
                <a:ea typeface="微软雅黑" panose="020B0503020204020204" pitchFamily="34" charset="-122"/>
              </a:rPr>
              <a:t>KebabCase</a:t>
            </a:r>
            <a:r>
              <a:rPr lang="zh-CN" altLang="en-US" sz="1400" dirty="0">
                <a:solidFill>
                  <a:schemeClr val="tx2"/>
                </a:solidFill>
                <a:ea typeface="微软雅黑" panose="020B0503020204020204" pitchFamily="34" charset="-122"/>
              </a:rPr>
              <a:t>格式</a:t>
            </a:r>
            <a:endParaRPr lang="en-US" altLang="zh-CN" sz="1400"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rPr>
              <a:t>引用</a:t>
            </a:r>
            <a:r>
              <a:rPr lang="en-US" altLang="zh-CN" sz="1400" dirty="0">
                <a:solidFill>
                  <a:schemeClr val="tx2"/>
                </a:solidFill>
                <a:ea typeface="微软雅黑" panose="020B0503020204020204" pitchFamily="34" charset="-122"/>
              </a:rPr>
              <a:t>kebab-case</a:t>
            </a:r>
            <a:r>
              <a:rPr lang="zh-CN" altLang="en-US" sz="1400" dirty="0">
                <a:solidFill>
                  <a:schemeClr val="tx2"/>
                </a:solidFill>
                <a:ea typeface="微软雅黑" panose="020B0503020204020204" pitchFamily="34" charset="-122"/>
              </a:rPr>
              <a:t>命名规则</a:t>
            </a:r>
            <a:endParaRPr lang="en-US" altLang="zh-CN" sz="1400"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rPr>
              <a:t>Vue API</a:t>
            </a:r>
            <a:r>
              <a:rPr lang="zh-CN" altLang="en-US" sz="1400" dirty="0">
                <a:solidFill>
                  <a:schemeClr val="tx2"/>
                </a:solidFill>
                <a:ea typeface="微软雅黑" panose="020B0503020204020204" pitchFamily="34" charset="-122"/>
              </a:rPr>
              <a:t>推荐写法</a:t>
            </a:r>
            <a:endParaRPr lang="en-US" altLang="zh-CN" sz="1400" dirty="0">
              <a:solidFill>
                <a:schemeClr val="tx2"/>
              </a:solidFill>
              <a:ea typeface="微软雅黑" panose="020B0503020204020204" pitchFamily="34" charset="-122"/>
            </a:endParaRPr>
          </a:p>
          <a:p>
            <a:pPr marL="228600" indent="-228600">
              <a:lnSpc>
                <a:spcPct val="130000"/>
              </a:lnSpc>
              <a:spcBef>
                <a:spcPts val="1200"/>
              </a:spcBef>
              <a:spcAft>
                <a:spcPts val="600"/>
              </a:spcAft>
              <a:buAutoNum type="arabicPeriod"/>
            </a:pPr>
            <a:r>
              <a:rPr lang="zh-CN" altLang="en-US" sz="1400" b="1" dirty="0">
                <a:solidFill>
                  <a:schemeClr val="tx2"/>
                </a:solidFill>
                <a:ea typeface="微软雅黑" panose="020B0503020204020204" pitchFamily="34" charset="-122"/>
                <a:sym typeface="Arial" panose="020B0604020202020204" pitchFamily="34" charset="0"/>
              </a:rPr>
              <a:t>地图</a:t>
            </a:r>
            <a:r>
              <a:rPr lang="en-US" altLang="zh-CN" sz="1400" b="1" dirty="0">
                <a:solidFill>
                  <a:schemeClr val="tx2"/>
                </a:solidFill>
                <a:ea typeface="微软雅黑" panose="020B0503020204020204" pitchFamily="34" charset="-122"/>
                <a:sym typeface="Arial" panose="020B0604020202020204" pitchFamily="34" charset="0"/>
              </a:rPr>
              <a:t>SDK</a:t>
            </a: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实体类型使用统一单词，如</a:t>
            </a:r>
            <a:r>
              <a:rPr lang="en-US" altLang="zh-CN" sz="1400" dirty="0">
                <a:solidFill>
                  <a:schemeClr val="tx2"/>
                </a:solidFill>
                <a:ea typeface="微软雅黑" panose="020B0503020204020204" pitchFamily="34" charset="-122"/>
                <a:sym typeface="Arial" panose="020B0604020202020204" pitchFamily="34" charset="0"/>
              </a:rPr>
              <a:t>point</a:t>
            </a:r>
            <a:r>
              <a:rPr lang="zh-CN" altLang="en-US" sz="1400" dirty="0">
                <a:solidFill>
                  <a:schemeClr val="tx2"/>
                </a:solidFill>
                <a:ea typeface="微软雅黑" panose="020B0503020204020204" pitchFamily="34" charset="-122"/>
                <a:sym typeface="Arial" panose="020B0604020202020204" pitchFamily="34" charset="0"/>
              </a:rPr>
              <a:t>、</a:t>
            </a:r>
            <a:r>
              <a:rPr lang="en-US" altLang="zh-CN" sz="1400" dirty="0">
                <a:solidFill>
                  <a:schemeClr val="tx2"/>
                </a:solidFill>
                <a:ea typeface="微软雅黑" panose="020B0503020204020204" pitchFamily="34" charset="-122"/>
                <a:sym typeface="Arial" panose="020B0604020202020204" pitchFamily="34" charset="0"/>
              </a:rPr>
              <a:t>polyline</a:t>
            </a:r>
            <a:r>
              <a:rPr lang="zh-CN" altLang="en-US" sz="1400" dirty="0">
                <a:solidFill>
                  <a:schemeClr val="tx2"/>
                </a:solidFill>
                <a:ea typeface="微软雅黑" panose="020B0503020204020204" pitchFamily="34" charset="-122"/>
                <a:sym typeface="Arial" panose="020B0604020202020204" pitchFamily="34" charset="0"/>
              </a:rPr>
              <a:t>、</a:t>
            </a:r>
            <a:r>
              <a:rPr lang="en-US" altLang="zh-CN" sz="1400" dirty="0">
                <a:solidFill>
                  <a:schemeClr val="tx2"/>
                </a:solidFill>
                <a:ea typeface="微软雅黑" panose="020B0503020204020204" pitchFamily="34" charset="-122"/>
                <a:sym typeface="Arial" panose="020B0604020202020204" pitchFamily="34" charset="0"/>
              </a:rPr>
              <a:t>polygon</a:t>
            </a:r>
            <a:r>
              <a:rPr lang="zh-CN" altLang="en-US" sz="1400" dirty="0">
                <a:solidFill>
                  <a:schemeClr val="tx2"/>
                </a:solidFill>
                <a:ea typeface="微软雅黑" panose="020B0503020204020204" pitchFamily="34" charset="-122"/>
                <a:sym typeface="Arial" panose="020B0604020202020204" pitchFamily="34" charset="0"/>
              </a:rPr>
              <a:t>等</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操作方法使用</a:t>
            </a:r>
            <a:r>
              <a:rPr lang="en-US" altLang="zh-CN" sz="1400" dirty="0" err="1">
                <a:solidFill>
                  <a:schemeClr val="tx2"/>
                </a:solidFill>
                <a:ea typeface="微软雅黑" panose="020B0503020204020204" pitchFamily="34" charset="-122"/>
              </a:rPr>
              <a:t>lowerCamelCase</a:t>
            </a:r>
            <a:r>
              <a:rPr lang="zh-CN" altLang="en-US" sz="1400" dirty="0">
                <a:solidFill>
                  <a:schemeClr val="tx2"/>
                </a:solidFill>
                <a:ea typeface="微软雅黑" panose="020B0503020204020204" pitchFamily="34" charset="-122"/>
              </a:rPr>
              <a:t>命名规则 ，函数名称具有可识别性，望文生义。如：</a:t>
            </a:r>
            <a:r>
              <a:rPr lang="en-US" altLang="zh-CN" sz="1400" dirty="0" err="1">
                <a:solidFill>
                  <a:schemeClr val="tx2"/>
                </a:solidFill>
                <a:ea typeface="微软雅黑" panose="020B0503020204020204" pitchFamily="34" charset="-122"/>
              </a:rPr>
              <a:t>addPointLayer</a:t>
            </a:r>
            <a:r>
              <a:rPr lang="zh-CN" altLang="en-US" sz="1400" dirty="0">
                <a:solidFill>
                  <a:schemeClr val="tx2"/>
                </a:solidFill>
                <a:ea typeface="微软雅黑" panose="020B0503020204020204" pitchFamily="34" charset="-122"/>
              </a:rPr>
              <a:t>、</a:t>
            </a:r>
            <a:r>
              <a:rPr lang="en-US" altLang="zh-CN" sz="1400" dirty="0" err="1">
                <a:solidFill>
                  <a:schemeClr val="tx2"/>
                </a:solidFill>
                <a:ea typeface="微软雅黑" panose="020B0503020204020204" pitchFamily="34" charset="-122"/>
              </a:rPr>
              <a:t>setCenter</a:t>
            </a:r>
            <a:r>
              <a:rPr lang="zh-CN" altLang="en-US" sz="1400" dirty="0">
                <a:solidFill>
                  <a:schemeClr val="tx2"/>
                </a:solidFill>
                <a:ea typeface="微软雅黑" panose="020B0503020204020204" pitchFamily="34" charset="-122"/>
              </a:rPr>
              <a:t>等</a:t>
            </a:r>
            <a:endParaRPr lang="en-US" altLang="zh-CN" sz="1400" dirty="0">
              <a:solidFill>
                <a:schemeClr val="tx2"/>
              </a:solidFill>
              <a:ea typeface="微软雅黑" panose="020B0503020204020204" pitchFamily="34" charset="-122"/>
            </a:endParaRPr>
          </a:p>
          <a:p>
            <a:pPr marL="685800" lvl="1" indent="-228600">
              <a:lnSpc>
                <a:spcPct val="130000"/>
              </a:lnSpc>
              <a:buFont typeface="Arial" panose="020B0604020202020204" pitchFamily="34" charset="0"/>
              <a:buChar char="•"/>
            </a:pPr>
            <a:r>
              <a:rPr lang="en-US" altLang="zh-CN" sz="1400" dirty="0">
                <a:solidFill>
                  <a:schemeClr val="tx2"/>
                </a:solidFill>
                <a:ea typeface="微软雅黑" panose="020B0503020204020204" pitchFamily="34" charset="-122"/>
                <a:sym typeface="Arial" panose="020B0604020202020204" pitchFamily="34" charset="0"/>
              </a:rPr>
              <a:t>TS</a:t>
            </a:r>
            <a:r>
              <a:rPr lang="zh-CN" altLang="en-US" sz="1400" dirty="0">
                <a:solidFill>
                  <a:schemeClr val="tx2"/>
                </a:solidFill>
                <a:ea typeface="微软雅黑" panose="020B0503020204020204" pitchFamily="34" charset="-122"/>
                <a:sym typeface="Arial" panose="020B0604020202020204" pitchFamily="34" charset="0"/>
              </a:rPr>
              <a:t>指定参数类型</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函数单一功能</a:t>
            </a:r>
            <a:endParaRPr lang="en-US" altLang="zh-CN" sz="1400" dirty="0">
              <a:solidFill>
                <a:schemeClr val="tx2"/>
              </a:solidFill>
              <a:ea typeface="微软雅黑" panose="020B0503020204020204" pitchFamily="34" charset="-122"/>
              <a:sym typeface="Arial" panose="020B0604020202020204" pitchFamily="34" charset="0"/>
            </a:endParaRPr>
          </a:p>
          <a:p>
            <a:pPr marL="685800" lvl="1" indent="-228600">
              <a:lnSpc>
                <a:spcPct val="130000"/>
              </a:lnSpc>
              <a:buFont typeface="Arial" panose="020B0604020202020204" pitchFamily="34" charset="0"/>
              <a:buChar char="•"/>
            </a:pPr>
            <a:r>
              <a:rPr lang="zh-CN" altLang="en-US" sz="1400" dirty="0">
                <a:solidFill>
                  <a:schemeClr val="tx2"/>
                </a:solidFill>
                <a:ea typeface="微软雅黑" panose="020B0503020204020204" pitchFamily="34" charset="-122"/>
                <a:sym typeface="Arial" panose="020B0604020202020204" pitchFamily="34" charset="0"/>
              </a:rPr>
              <a:t>写注释</a:t>
            </a:r>
          </a:p>
        </p:txBody>
      </p:sp>
    </p:spTree>
    <p:extLst>
      <p:ext uri="{BB962C8B-B14F-4D97-AF65-F5344CB8AC3E}">
        <p14:creationId xmlns:p14="http://schemas.microsoft.com/office/powerpoint/2010/main" val="800220128"/>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8B1D70A-3EB4-4CA9-8B0B-EB97C889D0C5}"/>
              </a:ext>
            </a:extLst>
          </p:cNvPr>
          <p:cNvSpPr>
            <a:spLocks noGrp="1"/>
          </p:cNvSpPr>
          <p:nvPr>
            <p:ph type="body" sz="quarter" idx="10"/>
          </p:nvPr>
        </p:nvSpPr>
        <p:spPr/>
        <p:txBody>
          <a:bodyPr/>
          <a:lstStyle/>
          <a:p>
            <a:r>
              <a:rPr lang="en-US" altLang="zh-CN"/>
              <a:t>THANK YOU</a:t>
            </a:r>
          </a:p>
        </p:txBody>
      </p:sp>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p:txBody>
          <a:bodyPr/>
          <a:lstStyle/>
          <a:p>
            <a:r>
              <a:rPr lang="zh-CN" altLang="en-US"/>
              <a:t>谢谢</a:t>
            </a:r>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汇报人：吕利利</a:t>
            </a:r>
            <a:endParaRPr lang="af-ZA" altLang="zh-CN" dirty="0"/>
          </a:p>
        </p:txBody>
      </p:sp>
    </p:spTree>
    <p:extLst>
      <p:ext uri="{BB962C8B-B14F-4D97-AF65-F5344CB8AC3E}">
        <p14:creationId xmlns:p14="http://schemas.microsoft.com/office/powerpoint/2010/main" val="48234245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A6EEF1EB-BB94-46AD-894A-CC319EF62848}"/>
              </a:ext>
            </a:extLst>
          </p:cNvPr>
          <p:cNvSpPr>
            <a:spLocks noGrp="1"/>
          </p:cNvSpPr>
          <p:nvPr>
            <p:ph type="body" sz="quarter" idx="11"/>
          </p:nvPr>
        </p:nvSpPr>
        <p:spPr>
          <a:xfrm>
            <a:off x="1822859" y="2134827"/>
            <a:ext cx="8546282" cy="707886"/>
          </a:xfrm>
        </p:spPr>
        <p:txBody>
          <a:bodyPr/>
          <a:lstStyle/>
          <a:p>
            <a:r>
              <a:rPr lang="zh-CN" altLang="en-US" sz="4000" dirty="0"/>
              <a:t>地图服务及在物流行业中的应用</a:t>
            </a:r>
            <a:endParaRPr lang="en-US" altLang="zh-CN" sz="4000" dirty="0"/>
          </a:p>
        </p:txBody>
      </p:sp>
      <p:sp>
        <p:nvSpPr>
          <p:cNvPr id="4" name="文本占位符 3">
            <a:extLst>
              <a:ext uri="{FF2B5EF4-FFF2-40B4-BE49-F238E27FC236}">
                <a16:creationId xmlns:a16="http://schemas.microsoft.com/office/drawing/2014/main" id="{D3A8A4E8-7D3F-4D5B-ADBE-2C1DCB568681}"/>
              </a:ext>
            </a:extLst>
          </p:cNvPr>
          <p:cNvSpPr>
            <a:spLocks noGrp="1"/>
          </p:cNvSpPr>
          <p:nvPr>
            <p:ph type="body" sz="quarter" idx="12"/>
          </p:nvPr>
        </p:nvSpPr>
        <p:spPr/>
        <p:txBody>
          <a:bodyPr/>
          <a:lstStyle/>
          <a:p>
            <a:r>
              <a:rPr lang="zh-CN" altLang="en-US" dirty="0"/>
              <a:t>效率平台组  吕利利</a:t>
            </a:r>
            <a:endParaRPr lang="af-ZA" altLang="zh-CN" dirty="0"/>
          </a:p>
        </p:txBody>
      </p:sp>
    </p:spTree>
    <p:extLst>
      <p:ext uri="{BB962C8B-B14F-4D97-AF65-F5344CB8AC3E}">
        <p14:creationId xmlns:p14="http://schemas.microsoft.com/office/powerpoint/2010/main" val="24865274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a:extLst>
              <a:ext uri="{FF2B5EF4-FFF2-40B4-BE49-F238E27FC236}">
                <a16:creationId xmlns:a16="http://schemas.microsoft.com/office/drawing/2014/main" id="{29331EE7-ACD7-49F2-BA84-B39BD7B2FBB5}"/>
              </a:ext>
            </a:extLst>
          </p:cNvPr>
          <p:cNvSpPr>
            <a:spLocks noGrp="1"/>
          </p:cNvSpPr>
          <p:nvPr>
            <p:ph type="body" sz="quarter" idx="10"/>
          </p:nvPr>
        </p:nvSpPr>
        <p:spPr>
          <a:xfrm>
            <a:off x="4746354" y="2518119"/>
            <a:ext cx="3829050" cy="523220"/>
          </a:xfrm>
        </p:spPr>
        <p:txBody>
          <a:bodyPr/>
          <a:lstStyle/>
          <a:p>
            <a:r>
              <a:rPr lang="zh-CN" altLang="en-US" dirty="0"/>
              <a:t>地图开发</a:t>
            </a:r>
            <a:endParaRPr lang="en-US" altLang="zh-CN" dirty="0"/>
          </a:p>
        </p:txBody>
      </p:sp>
      <p:sp>
        <p:nvSpPr>
          <p:cNvPr id="11" name="文本占位符 10">
            <a:extLst>
              <a:ext uri="{FF2B5EF4-FFF2-40B4-BE49-F238E27FC236}">
                <a16:creationId xmlns:a16="http://schemas.microsoft.com/office/drawing/2014/main" id="{904C4AD5-89F8-43E1-BDD4-C0B79725FC12}"/>
              </a:ext>
            </a:extLst>
          </p:cNvPr>
          <p:cNvSpPr>
            <a:spLocks noGrp="1"/>
          </p:cNvSpPr>
          <p:nvPr>
            <p:ph type="body" sz="quarter" idx="12"/>
          </p:nvPr>
        </p:nvSpPr>
        <p:spPr/>
        <p:txBody>
          <a:bodyPr/>
          <a:lstStyle/>
          <a:p>
            <a:r>
              <a:rPr lang="zh-CN" altLang="en-US" dirty="0"/>
              <a:t>工作分享</a:t>
            </a:r>
            <a:endParaRPr lang="en-US" altLang="zh-CN" dirty="0"/>
          </a:p>
        </p:txBody>
      </p:sp>
    </p:spTree>
    <p:extLst>
      <p:ext uri="{BB962C8B-B14F-4D97-AF65-F5344CB8AC3E}">
        <p14:creationId xmlns:p14="http://schemas.microsoft.com/office/powerpoint/2010/main" val="3399369673"/>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20" name="矩形 19">
            <a:extLst>
              <a:ext uri="{FF2B5EF4-FFF2-40B4-BE49-F238E27FC236}">
                <a16:creationId xmlns:a16="http://schemas.microsoft.com/office/drawing/2014/main" id="{3847EAEC-49CE-4747-B21F-02133DA01052}"/>
              </a:ext>
            </a:extLst>
          </p:cNvPr>
          <p:cNvSpPr/>
          <p:nvPr/>
        </p:nvSpPr>
        <p:spPr>
          <a:xfrm>
            <a:off x="676085" y="1111128"/>
            <a:ext cx="10651822" cy="308674"/>
          </a:xfrm>
          <a:prstGeom prst="rect">
            <a:avLst/>
          </a:prstGeom>
        </p:spPr>
        <p:txBody>
          <a:bodyPr wrap="square">
            <a:spAutoFit/>
          </a:bodyPr>
          <a:lstStyle/>
          <a:p>
            <a:pP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地图服务：是一切与位置有关的地理实体抽象成的数据图层多层叠加展示的结果。并具有基于地理位置进行定位、导航、专题分析等能力</a:t>
            </a:r>
          </a:p>
        </p:txBody>
      </p:sp>
      <p:pic>
        <p:nvPicPr>
          <p:cNvPr id="23" name="图片 22">
            <a:extLst>
              <a:ext uri="{FF2B5EF4-FFF2-40B4-BE49-F238E27FC236}">
                <a16:creationId xmlns:a16="http://schemas.microsoft.com/office/drawing/2014/main" id="{BE44B33F-814F-4C8F-9231-1397E1298B0F}"/>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484" t="28384" r="10240" b="35311"/>
          <a:stretch/>
        </p:blipFill>
        <p:spPr>
          <a:xfrm>
            <a:off x="1249111" y="3169334"/>
            <a:ext cx="1316134" cy="302530"/>
          </a:xfrm>
          <a:prstGeom prst="rect">
            <a:avLst/>
          </a:prstGeom>
        </p:spPr>
      </p:pic>
      <p:pic>
        <p:nvPicPr>
          <p:cNvPr id="24" name="图片 23">
            <a:extLst>
              <a:ext uri="{FF2B5EF4-FFF2-40B4-BE49-F238E27FC236}">
                <a16:creationId xmlns:a16="http://schemas.microsoft.com/office/drawing/2014/main" id="{3D1F3CF9-0524-4604-9A67-31CA315E50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7689" y="1985213"/>
            <a:ext cx="992448" cy="359998"/>
          </a:xfrm>
          <a:prstGeom prst="rect">
            <a:avLst/>
          </a:prstGeom>
        </p:spPr>
      </p:pic>
      <p:pic>
        <p:nvPicPr>
          <p:cNvPr id="25" name="图片 24">
            <a:extLst>
              <a:ext uri="{FF2B5EF4-FFF2-40B4-BE49-F238E27FC236}">
                <a16:creationId xmlns:a16="http://schemas.microsoft.com/office/drawing/2014/main" id="{DDD7D49D-C16E-4618-A420-CCCBFCB0E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3677" y="4922003"/>
            <a:ext cx="827002" cy="360000"/>
          </a:xfrm>
          <a:prstGeom prst="rect">
            <a:avLst/>
          </a:prstGeom>
        </p:spPr>
      </p:pic>
      <p:pic>
        <p:nvPicPr>
          <p:cNvPr id="26" name="图片 25">
            <a:extLst>
              <a:ext uri="{FF2B5EF4-FFF2-40B4-BE49-F238E27FC236}">
                <a16:creationId xmlns:a16="http://schemas.microsoft.com/office/drawing/2014/main" id="{D3808465-0A22-4B48-BD6B-20832FDA9C9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15867" y="2570823"/>
            <a:ext cx="982622" cy="359998"/>
          </a:xfrm>
          <a:prstGeom prst="rect">
            <a:avLst/>
          </a:prstGeom>
        </p:spPr>
      </p:pic>
      <p:pic>
        <p:nvPicPr>
          <p:cNvPr id="27" name="图片 26">
            <a:extLst>
              <a:ext uri="{FF2B5EF4-FFF2-40B4-BE49-F238E27FC236}">
                <a16:creationId xmlns:a16="http://schemas.microsoft.com/office/drawing/2014/main" id="{0D1B3EC8-3EFD-4A7B-8582-2BBEBB2D335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16145" b="27155"/>
          <a:stretch/>
        </p:blipFill>
        <p:spPr>
          <a:xfrm>
            <a:off x="1310491" y="4323492"/>
            <a:ext cx="1193375" cy="360000"/>
          </a:xfrm>
          <a:prstGeom prst="rect">
            <a:avLst/>
          </a:prstGeom>
        </p:spPr>
      </p:pic>
      <p:pic>
        <p:nvPicPr>
          <p:cNvPr id="28" name="图片 27">
            <a:extLst>
              <a:ext uri="{FF2B5EF4-FFF2-40B4-BE49-F238E27FC236}">
                <a16:creationId xmlns:a16="http://schemas.microsoft.com/office/drawing/2014/main" id="{6085338B-6372-47FF-B040-729CB0A34130}"/>
              </a:ext>
            </a:extLst>
          </p:cNvPr>
          <p:cNvPicPr>
            <a:picLocks noChangeAspect="1"/>
          </p:cNvPicPr>
          <p:nvPr/>
        </p:nvPicPr>
        <p:blipFill rotWithShape="1">
          <a:blip r:embed="rId7">
            <a:extLst>
              <a:ext uri="{28A0092B-C50C-407E-A947-70E740481C1C}">
                <a14:useLocalDpi xmlns:a14="http://schemas.microsoft.com/office/drawing/2010/main" val="0"/>
              </a:ext>
            </a:extLst>
          </a:blip>
          <a:srcRect l="3507" t="20545" r="3507" b="20547"/>
          <a:stretch/>
        </p:blipFill>
        <p:spPr>
          <a:xfrm>
            <a:off x="1491713" y="3724981"/>
            <a:ext cx="830930" cy="326900"/>
          </a:xfrm>
          <a:prstGeom prst="rect">
            <a:avLst/>
          </a:prstGeom>
        </p:spPr>
      </p:pic>
      <p:pic>
        <p:nvPicPr>
          <p:cNvPr id="29" name="图片 28">
            <a:extLst>
              <a:ext uri="{FF2B5EF4-FFF2-40B4-BE49-F238E27FC236}">
                <a16:creationId xmlns:a16="http://schemas.microsoft.com/office/drawing/2014/main" id="{2E632260-B360-40A6-A6EF-3DEAEDADE7B8}"/>
              </a:ext>
            </a:extLst>
          </p:cNvPr>
          <p:cNvPicPr>
            <a:picLocks noChangeAspect="1"/>
          </p:cNvPicPr>
          <p:nvPr/>
        </p:nvPicPr>
        <p:blipFill rotWithShape="1">
          <a:blip r:embed="rId8">
            <a:extLst>
              <a:ext uri="{28A0092B-C50C-407E-A947-70E740481C1C}">
                <a14:useLocalDpi xmlns:a14="http://schemas.microsoft.com/office/drawing/2010/main" val="0"/>
              </a:ext>
            </a:extLst>
          </a:blip>
          <a:srcRect l="29252" t="16507" r="32409" b="11813"/>
          <a:stretch/>
        </p:blipFill>
        <p:spPr>
          <a:xfrm>
            <a:off x="1736017" y="5520516"/>
            <a:ext cx="342321" cy="360000"/>
          </a:xfrm>
          <a:prstGeom prst="rect">
            <a:avLst/>
          </a:prstGeom>
        </p:spPr>
      </p:pic>
      <p:pic>
        <p:nvPicPr>
          <p:cNvPr id="30" name="图片 29">
            <a:extLst>
              <a:ext uri="{FF2B5EF4-FFF2-40B4-BE49-F238E27FC236}">
                <a16:creationId xmlns:a16="http://schemas.microsoft.com/office/drawing/2014/main" id="{E1F6BEEE-65B2-4C1A-B63C-046210D470C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364759" y="1658459"/>
            <a:ext cx="7677150" cy="4324350"/>
          </a:xfrm>
          <a:prstGeom prst="rect">
            <a:avLst/>
          </a:prstGeom>
        </p:spPr>
      </p:pic>
    </p:spTree>
    <p:extLst>
      <p:ext uri="{BB962C8B-B14F-4D97-AF65-F5344CB8AC3E}">
        <p14:creationId xmlns:p14="http://schemas.microsoft.com/office/powerpoint/2010/main" val="48845170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par>
                                <p:cTn id="10" presetID="53" presetClass="entr" presetSubtype="16" fill="hold" nodeType="with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childTnLst>
                                </p:cTn>
                              </p:par>
                              <p:par>
                                <p:cTn id="15" presetID="53" presetClass="entr" presetSubtype="16"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par>
                                <p:cTn id="20" presetID="53" presetClass="entr" presetSubtype="16"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 calcmode="lin" valueType="num">
                                      <p:cBhvr>
                                        <p:cTn id="22" dur="500" fill="hold"/>
                                        <p:tgtEl>
                                          <p:spTgt spid="26"/>
                                        </p:tgtEl>
                                        <p:attrNameLst>
                                          <p:attrName>ppt_w</p:attrName>
                                        </p:attrNameLst>
                                      </p:cBhvr>
                                      <p:tavLst>
                                        <p:tav tm="0">
                                          <p:val>
                                            <p:fltVal val="0"/>
                                          </p:val>
                                        </p:tav>
                                        <p:tav tm="100000">
                                          <p:val>
                                            <p:strVal val="#ppt_w"/>
                                          </p:val>
                                        </p:tav>
                                      </p:tavLst>
                                    </p:anim>
                                    <p:anim calcmode="lin" valueType="num">
                                      <p:cBhvr>
                                        <p:cTn id="23" dur="500" fill="hold"/>
                                        <p:tgtEl>
                                          <p:spTgt spid="26"/>
                                        </p:tgtEl>
                                        <p:attrNameLst>
                                          <p:attrName>ppt_h</p:attrName>
                                        </p:attrNameLst>
                                      </p:cBhvr>
                                      <p:tavLst>
                                        <p:tav tm="0">
                                          <p:val>
                                            <p:fltVal val="0"/>
                                          </p:val>
                                        </p:tav>
                                        <p:tav tm="100000">
                                          <p:val>
                                            <p:strVal val="#ppt_h"/>
                                          </p:val>
                                        </p:tav>
                                      </p:tavLst>
                                    </p:anim>
                                    <p:animEffect transition="in" filter="fade">
                                      <p:cBhvr>
                                        <p:cTn id="24" dur="500"/>
                                        <p:tgtEl>
                                          <p:spTgt spid="26"/>
                                        </p:tgtEl>
                                      </p:cBhvr>
                                    </p:animEffect>
                                  </p:childTnLst>
                                </p:cTn>
                              </p:par>
                              <p:par>
                                <p:cTn id="25" presetID="53" presetClass="entr" presetSubtype="16" fill="hold" nodeType="withEffect">
                                  <p:stCondLst>
                                    <p:cond delay="0"/>
                                  </p:stCondLst>
                                  <p:childTnLst>
                                    <p:set>
                                      <p:cBhvr>
                                        <p:cTn id="26" dur="1" fill="hold">
                                          <p:stCondLst>
                                            <p:cond delay="0"/>
                                          </p:stCondLst>
                                        </p:cTn>
                                        <p:tgtEl>
                                          <p:spTgt spid="27"/>
                                        </p:tgtEl>
                                        <p:attrNameLst>
                                          <p:attrName>style.visibility</p:attrName>
                                        </p:attrNameLst>
                                      </p:cBhvr>
                                      <p:to>
                                        <p:strVal val="visible"/>
                                      </p:to>
                                    </p:set>
                                    <p:anim calcmode="lin" valueType="num">
                                      <p:cBhvr>
                                        <p:cTn id="27" dur="500" fill="hold"/>
                                        <p:tgtEl>
                                          <p:spTgt spid="27"/>
                                        </p:tgtEl>
                                        <p:attrNameLst>
                                          <p:attrName>ppt_w</p:attrName>
                                        </p:attrNameLst>
                                      </p:cBhvr>
                                      <p:tavLst>
                                        <p:tav tm="0">
                                          <p:val>
                                            <p:fltVal val="0"/>
                                          </p:val>
                                        </p:tav>
                                        <p:tav tm="100000">
                                          <p:val>
                                            <p:strVal val="#ppt_w"/>
                                          </p:val>
                                        </p:tav>
                                      </p:tavLst>
                                    </p:anim>
                                    <p:anim calcmode="lin" valueType="num">
                                      <p:cBhvr>
                                        <p:cTn id="28" dur="500" fill="hold"/>
                                        <p:tgtEl>
                                          <p:spTgt spid="27"/>
                                        </p:tgtEl>
                                        <p:attrNameLst>
                                          <p:attrName>ppt_h</p:attrName>
                                        </p:attrNameLst>
                                      </p:cBhvr>
                                      <p:tavLst>
                                        <p:tav tm="0">
                                          <p:val>
                                            <p:fltVal val="0"/>
                                          </p:val>
                                        </p:tav>
                                        <p:tav tm="100000">
                                          <p:val>
                                            <p:strVal val="#ppt_h"/>
                                          </p:val>
                                        </p:tav>
                                      </p:tavLst>
                                    </p:anim>
                                    <p:animEffect transition="in" filter="fade">
                                      <p:cBhvr>
                                        <p:cTn id="29" dur="500"/>
                                        <p:tgtEl>
                                          <p:spTgt spid="27"/>
                                        </p:tgtEl>
                                      </p:cBhvr>
                                    </p:animEffect>
                                  </p:childTnLst>
                                </p:cTn>
                              </p:par>
                              <p:par>
                                <p:cTn id="30" presetID="53" presetClass="entr" presetSubtype="16"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anim calcmode="lin" valueType="num">
                                      <p:cBhvr>
                                        <p:cTn id="32" dur="500" fill="hold"/>
                                        <p:tgtEl>
                                          <p:spTgt spid="28"/>
                                        </p:tgtEl>
                                        <p:attrNameLst>
                                          <p:attrName>ppt_w</p:attrName>
                                        </p:attrNameLst>
                                      </p:cBhvr>
                                      <p:tavLst>
                                        <p:tav tm="0">
                                          <p:val>
                                            <p:fltVal val="0"/>
                                          </p:val>
                                        </p:tav>
                                        <p:tav tm="100000">
                                          <p:val>
                                            <p:strVal val="#ppt_w"/>
                                          </p:val>
                                        </p:tav>
                                      </p:tavLst>
                                    </p:anim>
                                    <p:anim calcmode="lin" valueType="num">
                                      <p:cBhvr>
                                        <p:cTn id="33" dur="500" fill="hold"/>
                                        <p:tgtEl>
                                          <p:spTgt spid="28"/>
                                        </p:tgtEl>
                                        <p:attrNameLst>
                                          <p:attrName>ppt_h</p:attrName>
                                        </p:attrNameLst>
                                      </p:cBhvr>
                                      <p:tavLst>
                                        <p:tav tm="0">
                                          <p:val>
                                            <p:fltVal val="0"/>
                                          </p:val>
                                        </p:tav>
                                        <p:tav tm="100000">
                                          <p:val>
                                            <p:strVal val="#ppt_h"/>
                                          </p:val>
                                        </p:tav>
                                      </p:tavLst>
                                    </p:anim>
                                    <p:animEffect transition="in" filter="fade">
                                      <p:cBhvr>
                                        <p:cTn id="34" dur="500"/>
                                        <p:tgtEl>
                                          <p:spTgt spid="28"/>
                                        </p:tgtEl>
                                      </p:cBhvr>
                                    </p:animEffect>
                                  </p:childTnLst>
                                </p:cTn>
                              </p:par>
                              <p:par>
                                <p:cTn id="35" presetID="53" presetClass="entr" presetSubtype="16" fill="hold"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500" fill="hold"/>
                                        <p:tgtEl>
                                          <p:spTgt spid="29"/>
                                        </p:tgtEl>
                                        <p:attrNameLst>
                                          <p:attrName>ppt_w</p:attrName>
                                        </p:attrNameLst>
                                      </p:cBhvr>
                                      <p:tavLst>
                                        <p:tav tm="0">
                                          <p:val>
                                            <p:fltVal val="0"/>
                                          </p:val>
                                        </p:tav>
                                        <p:tav tm="100000">
                                          <p:val>
                                            <p:strVal val="#ppt_w"/>
                                          </p:val>
                                        </p:tav>
                                      </p:tavLst>
                                    </p:anim>
                                    <p:anim calcmode="lin" valueType="num">
                                      <p:cBhvr>
                                        <p:cTn id="38" dur="500" fill="hold"/>
                                        <p:tgtEl>
                                          <p:spTgt spid="29"/>
                                        </p:tgtEl>
                                        <p:attrNameLst>
                                          <p:attrName>ppt_h</p:attrName>
                                        </p:attrNameLst>
                                      </p:cBhvr>
                                      <p:tavLst>
                                        <p:tav tm="0">
                                          <p:val>
                                            <p:fltVal val="0"/>
                                          </p:val>
                                        </p:tav>
                                        <p:tav tm="100000">
                                          <p:val>
                                            <p:strVal val="#ppt_h"/>
                                          </p:val>
                                        </p:tav>
                                      </p:tavLst>
                                    </p:anim>
                                    <p:animEffect transition="in" filter="fade">
                                      <p:cBhvr>
                                        <p:cTn id="39" dur="500"/>
                                        <p:tgtEl>
                                          <p:spTgt spid="29"/>
                                        </p:tgtEl>
                                      </p:cBhvr>
                                    </p:animEffect>
                                  </p:childTnLst>
                                </p:cTn>
                              </p:par>
                            </p:childTnLst>
                          </p:cTn>
                        </p:par>
                      </p:childTnLst>
                    </p:cTn>
                  </p:par>
                  <p:par>
                    <p:cTn id="40" fill="hold">
                      <p:stCondLst>
                        <p:cond delay="indefinite"/>
                      </p:stCondLst>
                      <p:childTnLst>
                        <p:par>
                          <p:cTn id="41" fill="hold">
                            <p:stCondLst>
                              <p:cond delay="0"/>
                            </p:stCondLst>
                            <p:childTnLst>
                              <p:par>
                                <p:cTn id="42" presetID="53" presetClass="entr" presetSubtype="16" fill="hold" nodeType="clickEffect">
                                  <p:stCondLst>
                                    <p:cond delay="0"/>
                                  </p:stCondLst>
                                  <p:childTnLst>
                                    <p:set>
                                      <p:cBhvr>
                                        <p:cTn id="43" dur="1" fill="hold">
                                          <p:stCondLst>
                                            <p:cond delay="0"/>
                                          </p:stCondLst>
                                        </p:cTn>
                                        <p:tgtEl>
                                          <p:spTgt spid="30"/>
                                        </p:tgtEl>
                                        <p:attrNameLst>
                                          <p:attrName>style.visibility</p:attrName>
                                        </p:attrNameLst>
                                      </p:cBhvr>
                                      <p:to>
                                        <p:strVal val="visible"/>
                                      </p:to>
                                    </p:set>
                                    <p:anim calcmode="lin" valueType="num">
                                      <p:cBhvr>
                                        <p:cTn id="44" dur="500" fill="hold"/>
                                        <p:tgtEl>
                                          <p:spTgt spid="30"/>
                                        </p:tgtEl>
                                        <p:attrNameLst>
                                          <p:attrName>ppt_w</p:attrName>
                                        </p:attrNameLst>
                                      </p:cBhvr>
                                      <p:tavLst>
                                        <p:tav tm="0">
                                          <p:val>
                                            <p:fltVal val="0"/>
                                          </p:val>
                                        </p:tav>
                                        <p:tav tm="100000">
                                          <p:val>
                                            <p:strVal val="#ppt_w"/>
                                          </p:val>
                                        </p:tav>
                                      </p:tavLst>
                                    </p:anim>
                                    <p:anim calcmode="lin" valueType="num">
                                      <p:cBhvr>
                                        <p:cTn id="45" dur="500" fill="hold"/>
                                        <p:tgtEl>
                                          <p:spTgt spid="30"/>
                                        </p:tgtEl>
                                        <p:attrNameLst>
                                          <p:attrName>ppt_h</p:attrName>
                                        </p:attrNameLst>
                                      </p:cBhvr>
                                      <p:tavLst>
                                        <p:tav tm="0">
                                          <p:val>
                                            <p:fltVal val="0"/>
                                          </p:val>
                                        </p:tav>
                                        <p:tav tm="100000">
                                          <p:val>
                                            <p:strVal val="#ppt_h"/>
                                          </p:val>
                                        </p:tav>
                                      </p:tavLst>
                                    </p:anim>
                                    <p:animEffect transition="in" filter="fade">
                                      <p:cBhvr>
                                        <p:cTn id="4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占位符 8" descr="图片包含 天空, 围栏, 草, 户外&#10;&#10;描述已自动生成">
            <a:extLst>
              <a:ext uri="{FF2B5EF4-FFF2-40B4-BE49-F238E27FC236}">
                <a16:creationId xmlns:a16="http://schemas.microsoft.com/office/drawing/2014/main" id="{13566147-94CD-415A-BCA0-E6F2AC74AABB}"/>
              </a:ext>
            </a:extLst>
          </p:cNvPr>
          <p:cNvPicPr>
            <a:picLocks noGrp="1" noChangeAspect="1"/>
          </p:cNvPicPr>
          <p:nvPr>
            <p:ph type="pic" sz="quarter" idx="11"/>
          </p:nvPr>
        </p:nvPicPr>
        <p:blipFill>
          <a:blip r:embed="rId3">
            <a:grayscl/>
            <a:extLst>
              <a:ext uri="{28A0092B-C50C-407E-A947-70E740481C1C}">
                <a14:useLocalDpi xmlns:a14="http://schemas.microsoft.com/office/drawing/2010/main" val="0"/>
              </a:ext>
            </a:extLst>
          </a:blip>
          <a:srcRect l="21875" r="21875"/>
          <a:stretch>
            <a:fillRect/>
          </a:stretch>
        </p:blipFill>
        <p:spPr>
          <a:xfrm>
            <a:off x="3918953" y="1834296"/>
            <a:ext cx="3679390" cy="3679390"/>
          </a:xfrm>
        </p:spPr>
      </p:pic>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什么是地图</a:t>
            </a:r>
            <a:endParaRPr lang="en-US" altLang="zh-CN" dirty="0"/>
          </a:p>
        </p:txBody>
      </p:sp>
      <p:sp>
        <p:nvSpPr>
          <p:cNvPr id="36" name="椭圆 35">
            <a:extLst>
              <a:ext uri="{FF2B5EF4-FFF2-40B4-BE49-F238E27FC236}">
                <a16:creationId xmlns:a16="http://schemas.microsoft.com/office/drawing/2014/main" id="{E4EF7760-3C20-40E9-9C50-17EB8A2047F4}"/>
              </a:ext>
            </a:extLst>
          </p:cNvPr>
          <p:cNvSpPr/>
          <p:nvPr/>
        </p:nvSpPr>
        <p:spPr>
          <a:xfrm rot="2700000">
            <a:off x="3853648"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28FA90F0-3ED8-4D11-9E68-3359AB765F34}"/>
              </a:ext>
            </a:extLst>
          </p:cNvPr>
          <p:cNvSpPr/>
          <p:nvPr/>
        </p:nvSpPr>
        <p:spPr>
          <a:xfrm rot="2700000">
            <a:off x="6584541" y="1768991"/>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ED5DF290-D930-4970-ABFC-7411E56F36D9}"/>
              </a:ext>
            </a:extLst>
          </p:cNvPr>
          <p:cNvSpPr/>
          <p:nvPr/>
        </p:nvSpPr>
        <p:spPr>
          <a:xfrm rot="2700000">
            <a:off x="6584541"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D292C134-381A-46AC-96D7-6A02511AADD7}"/>
              </a:ext>
            </a:extLst>
          </p:cNvPr>
          <p:cNvSpPr/>
          <p:nvPr/>
        </p:nvSpPr>
        <p:spPr>
          <a:xfrm rot="2700000">
            <a:off x="3853648" y="4499884"/>
            <a:ext cx="1079107" cy="1079107"/>
          </a:xfrm>
          <a:prstGeom prst="ellipse">
            <a:avLst/>
          </a:prstGeom>
          <a:solidFill>
            <a:schemeClr val="accent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6F485825-A110-4C23-B66F-480D2802ED9F}"/>
              </a:ext>
            </a:extLst>
          </p:cNvPr>
          <p:cNvSpPr txBox="1"/>
          <p:nvPr/>
        </p:nvSpPr>
        <p:spPr>
          <a:xfrm>
            <a:off x="2133649" y="1774425"/>
            <a:ext cx="1467068" cy="400110"/>
          </a:xfrm>
          <a:prstGeom prst="rect">
            <a:avLst/>
          </a:prstGeom>
          <a:noFill/>
        </p:spPr>
        <p:txBody>
          <a:bodyPr wrap="none" rtlCol="0">
            <a:spAutoFit/>
          </a:bodyPr>
          <a:lstStyle/>
          <a:p>
            <a:pPr algn="ctr"/>
            <a:r>
              <a:rPr lang="zh-CN" altLang="en-US" sz="2000" b="1" dirty="0">
                <a:solidFill>
                  <a:schemeClr val="tx2"/>
                </a:solidFill>
                <a:ea typeface="微软雅黑" panose="020B0503020204020204" pitchFamily="34" charset="-122"/>
                <a:sym typeface="Arial" panose="020B0604020202020204" pitchFamily="34" charset="0"/>
              </a:rPr>
              <a:t>导航与定位</a:t>
            </a:r>
          </a:p>
        </p:txBody>
      </p:sp>
      <p:sp>
        <p:nvSpPr>
          <p:cNvPr id="59" name="矩形 58">
            <a:extLst>
              <a:ext uri="{FF2B5EF4-FFF2-40B4-BE49-F238E27FC236}">
                <a16:creationId xmlns:a16="http://schemas.microsoft.com/office/drawing/2014/main" id="{1C949B72-A160-425D-8AB3-5408A0A6270B}"/>
              </a:ext>
            </a:extLst>
          </p:cNvPr>
          <p:cNvSpPr/>
          <p:nvPr/>
        </p:nvSpPr>
        <p:spPr>
          <a:xfrm>
            <a:off x="1100733" y="2165193"/>
            <a:ext cx="2371744" cy="788806"/>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卫星定位</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(GNSS</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、北斗等</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基站定位</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err="1">
                <a:solidFill>
                  <a:schemeClr val="bg1">
                    <a:lumMod val="10000"/>
                    <a:alpha val="70000"/>
                  </a:schemeClr>
                </a:solidFill>
                <a:ea typeface="微软雅黑" panose="020B0503020204020204" pitchFamily="34" charset="-122"/>
                <a:sym typeface="Arial" panose="020B0604020202020204" pitchFamily="34" charset="0"/>
              </a:rPr>
              <a:t>WiFi</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定位等</a:t>
            </a:r>
          </a:p>
        </p:txBody>
      </p:sp>
      <p:sp>
        <p:nvSpPr>
          <p:cNvPr id="60" name="文本框 59">
            <a:extLst>
              <a:ext uri="{FF2B5EF4-FFF2-40B4-BE49-F238E27FC236}">
                <a16:creationId xmlns:a16="http://schemas.microsoft.com/office/drawing/2014/main" id="{EB700000-D045-4E43-BBF3-403E24BC8C6F}"/>
              </a:ext>
            </a:extLst>
          </p:cNvPr>
          <p:cNvSpPr txBox="1"/>
          <p:nvPr/>
        </p:nvSpPr>
        <p:spPr>
          <a:xfrm>
            <a:off x="2390129" y="4206716"/>
            <a:ext cx="954107" cy="400110"/>
          </a:xfrm>
          <a:prstGeom prst="rect">
            <a:avLst/>
          </a:prstGeom>
          <a:noFill/>
        </p:spPr>
        <p:txBody>
          <a:bodyPr wrap="none" rtlCol="0">
            <a:spAutoFit/>
          </a:bodyPr>
          <a:lstStyle/>
          <a:p>
            <a:pPr algn="ctr"/>
            <a:r>
              <a:rPr lang="zh-CN" altLang="en-US" sz="2000" b="1" dirty="0">
                <a:solidFill>
                  <a:schemeClr val="accent1"/>
                </a:solidFill>
                <a:ea typeface="微软雅黑" panose="020B0503020204020204" pitchFamily="34" charset="-122"/>
                <a:sym typeface="Arial" panose="020B0604020202020204" pitchFamily="34" charset="0"/>
              </a:rPr>
              <a:t>坐标系</a:t>
            </a:r>
          </a:p>
        </p:txBody>
      </p:sp>
      <p:sp>
        <p:nvSpPr>
          <p:cNvPr id="61" name="矩形 60">
            <a:extLst>
              <a:ext uri="{FF2B5EF4-FFF2-40B4-BE49-F238E27FC236}">
                <a16:creationId xmlns:a16="http://schemas.microsoft.com/office/drawing/2014/main" id="{A78D35AE-48B3-4D7D-A669-A740526DF491}"/>
              </a:ext>
            </a:extLst>
          </p:cNvPr>
          <p:cNvSpPr/>
          <p:nvPr/>
        </p:nvSpPr>
        <p:spPr>
          <a:xfrm>
            <a:off x="1100733" y="4597484"/>
            <a:ext cx="2371744" cy="787588"/>
          </a:xfrm>
          <a:prstGeom prst="rect">
            <a:avLst/>
          </a:prstGeom>
        </p:spPr>
        <p:txBody>
          <a:bodyPr wrap="square">
            <a:spAutoFit/>
          </a:bodyPr>
          <a:lstStyle/>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地理坐标系、投影坐标系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Web</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投影坐标系</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algn="r">
              <a:lnSpc>
                <a:spcPct val="130000"/>
              </a:lnSpc>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地理编码等</a:t>
            </a:r>
          </a:p>
        </p:txBody>
      </p:sp>
      <p:sp>
        <p:nvSpPr>
          <p:cNvPr id="62" name="文本框 61">
            <a:extLst>
              <a:ext uri="{FF2B5EF4-FFF2-40B4-BE49-F238E27FC236}">
                <a16:creationId xmlns:a16="http://schemas.microsoft.com/office/drawing/2014/main" id="{E1D9CBED-E435-4209-865B-6912C8369309}"/>
              </a:ext>
            </a:extLst>
          </p:cNvPr>
          <p:cNvSpPr txBox="1"/>
          <p:nvPr/>
        </p:nvSpPr>
        <p:spPr>
          <a:xfrm>
            <a:off x="8044820" y="4197374"/>
            <a:ext cx="1210588" cy="400110"/>
          </a:xfrm>
          <a:prstGeom prst="rect">
            <a:avLst/>
          </a:prstGeom>
          <a:noFill/>
        </p:spPr>
        <p:txBody>
          <a:bodyPr wrap="none" rtlCol="0">
            <a:spAutoFit/>
          </a:bodyPr>
          <a:lstStyle/>
          <a:p>
            <a:r>
              <a:rPr lang="zh-CN" altLang="en-US" sz="2000" b="1" dirty="0">
                <a:solidFill>
                  <a:schemeClr val="tx2"/>
                </a:solidFill>
                <a:ea typeface="微软雅黑" panose="020B0503020204020204" pitchFamily="34" charset="-122"/>
                <a:sym typeface="Arial" panose="020B0604020202020204" pitchFamily="34" charset="0"/>
              </a:rPr>
              <a:t>地图应用</a:t>
            </a:r>
          </a:p>
        </p:txBody>
      </p:sp>
      <p:sp>
        <p:nvSpPr>
          <p:cNvPr id="63" name="矩形 62">
            <a:extLst>
              <a:ext uri="{FF2B5EF4-FFF2-40B4-BE49-F238E27FC236}">
                <a16:creationId xmlns:a16="http://schemas.microsoft.com/office/drawing/2014/main" id="{BD1E8199-8B34-45F9-944A-36F518F5EC5F}"/>
              </a:ext>
            </a:extLst>
          </p:cNvPr>
          <p:cNvSpPr/>
          <p:nvPr/>
        </p:nvSpPr>
        <p:spPr>
          <a:xfrm>
            <a:off x="8044820" y="4597484"/>
            <a:ext cx="2371744" cy="1028871"/>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地图基本功能：定位、导航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智慧城市、智慧交通、快递分单、派件决策、路径规划等</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三维地图</a:t>
            </a:r>
          </a:p>
        </p:txBody>
      </p:sp>
      <p:sp>
        <p:nvSpPr>
          <p:cNvPr id="64" name="文本框 63">
            <a:extLst>
              <a:ext uri="{FF2B5EF4-FFF2-40B4-BE49-F238E27FC236}">
                <a16:creationId xmlns:a16="http://schemas.microsoft.com/office/drawing/2014/main" id="{65574DC5-90F6-4AA7-B614-3351B10DBADA}"/>
              </a:ext>
            </a:extLst>
          </p:cNvPr>
          <p:cNvSpPr txBox="1"/>
          <p:nvPr/>
        </p:nvSpPr>
        <p:spPr>
          <a:xfrm>
            <a:off x="8044820" y="1768991"/>
            <a:ext cx="1467068" cy="400110"/>
          </a:xfrm>
          <a:prstGeom prst="rect">
            <a:avLst/>
          </a:prstGeom>
          <a:noFill/>
        </p:spPr>
        <p:txBody>
          <a:bodyPr wrap="none" rtlCol="0">
            <a:spAutoFit/>
          </a:bodyPr>
          <a:lstStyle/>
          <a:p>
            <a:r>
              <a:rPr lang="zh-CN" altLang="en-US" sz="2000" b="1" dirty="0">
                <a:solidFill>
                  <a:schemeClr val="accent1"/>
                </a:solidFill>
                <a:ea typeface="微软雅黑" panose="020B0503020204020204" pitchFamily="34" charset="-122"/>
                <a:sym typeface="Arial" panose="020B0604020202020204" pitchFamily="34" charset="0"/>
              </a:rPr>
              <a:t>数据与服务</a:t>
            </a:r>
          </a:p>
        </p:txBody>
      </p:sp>
      <p:sp>
        <p:nvSpPr>
          <p:cNvPr id="65" name="矩形 64">
            <a:extLst>
              <a:ext uri="{FF2B5EF4-FFF2-40B4-BE49-F238E27FC236}">
                <a16:creationId xmlns:a16="http://schemas.microsoft.com/office/drawing/2014/main" id="{19FA7BDE-115F-4466-BC69-BFD98766F519}"/>
              </a:ext>
            </a:extLst>
          </p:cNvPr>
          <p:cNvSpPr/>
          <p:nvPr/>
        </p:nvSpPr>
        <p:spPr>
          <a:xfrm>
            <a:off x="8044820" y="2169101"/>
            <a:ext cx="2371744" cy="1268937"/>
          </a:xfrm>
          <a:prstGeom prst="rect">
            <a:avLst/>
          </a:prstGeom>
        </p:spPr>
        <p:txBody>
          <a:bodyPr wrap="square">
            <a:spAutoFit/>
          </a:bodyPr>
          <a:lstStyle/>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矢量数据：标准</a:t>
            </a:r>
            <a:r>
              <a:rPr lang="zh-CN" altLang="en-US" sz="1200" dirty="0">
                <a:solidFill>
                  <a:srgbClr val="FF0000">
                    <a:alpha val="70000"/>
                  </a:srgbClr>
                </a:solidFill>
                <a:ea typeface="微软雅黑" panose="020B0503020204020204" pitchFamily="34" charset="-122"/>
                <a:sym typeface="Arial" panose="020B0604020202020204" pitchFamily="34" charset="0"/>
              </a:rPr>
              <a:t>地址服务</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地理编码</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、矢量切片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栅格数据：栅格切片</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OGC</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（开放地理空间信息联盟）</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pic>
        <p:nvPicPr>
          <p:cNvPr id="68" name="图形 67">
            <a:extLst>
              <a:ext uri="{FF2B5EF4-FFF2-40B4-BE49-F238E27FC236}">
                <a16:creationId xmlns:a16="http://schemas.microsoft.com/office/drawing/2014/main" id="{DD0A353A-CB4F-4F4C-BB12-D6E172CD9D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872933" y="4767642"/>
            <a:ext cx="593628" cy="593628"/>
          </a:xfrm>
          <a:prstGeom prst="rect">
            <a:avLst/>
          </a:prstGeom>
        </p:spPr>
      </p:pic>
      <p:pic>
        <p:nvPicPr>
          <p:cNvPr id="69" name="图形 68">
            <a:extLst>
              <a:ext uri="{FF2B5EF4-FFF2-40B4-BE49-F238E27FC236}">
                <a16:creationId xmlns:a16="http://schemas.microsoft.com/office/drawing/2014/main" id="{A41C8D30-1093-442A-AECB-C84EE4491CD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4079899" y="2006249"/>
            <a:ext cx="593628" cy="593628"/>
          </a:xfrm>
          <a:prstGeom prst="rect">
            <a:avLst/>
          </a:prstGeom>
        </p:spPr>
      </p:pic>
      <p:pic>
        <p:nvPicPr>
          <p:cNvPr id="70" name="图形 69">
            <a:extLst>
              <a:ext uri="{FF2B5EF4-FFF2-40B4-BE49-F238E27FC236}">
                <a16:creationId xmlns:a16="http://schemas.microsoft.com/office/drawing/2014/main" id="{D59EB195-240F-4A10-A2D7-CA197987A599}"/>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096387" y="4767642"/>
            <a:ext cx="593628" cy="593628"/>
          </a:xfrm>
          <a:prstGeom prst="rect">
            <a:avLst/>
          </a:prstGeom>
        </p:spPr>
      </p:pic>
      <p:pic>
        <p:nvPicPr>
          <p:cNvPr id="71" name="图形 70">
            <a:extLst>
              <a:ext uri="{FF2B5EF4-FFF2-40B4-BE49-F238E27FC236}">
                <a16:creationId xmlns:a16="http://schemas.microsoft.com/office/drawing/2014/main" id="{EFED898B-5F98-4C85-A603-E9CB5FE0BD1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38906" y="1996175"/>
            <a:ext cx="593628" cy="593628"/>
          </a:xfrm>
          <a:prstGeom prst="rect">
            <a:avLst/>
          </a:prstGeom>
        </p:spPr>
      </p:pic>
      <p:pic>
        <p:nvPicPr>
          <p:cNvPr id="2050" name="Picture 2">
            <a:extLst>
              <a:ext uri="{FF2B5EF4-FFF2-40B4-BE49-F238E27FC236}">
                <a16:creationId xmlns:a16="http://schemas.microsoft.com/office/drawing/2014/main" id="{6D1D65CF-C0A7-4DAF-874E-9E320C314B3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4245" y="1233849"/>
            <a:ext cx="1228581"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DD266C88-9AE0-4C2F-89BB-4D69BF559AD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688" y="5385072"/>
            <a:ext cx="2277903" cy="126000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26DF451-2054-49F9-978E-5FBAF05EC77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17484" b="4558"/>
          <a:stretch/>
        </p:blipFill>
        <p:spPr bwMode="auto">
          <a:xfrm>
            <a:off x="254688" y="2512605"/>
            <a:ext cx="1981358" cy="1374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07995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6"/>
                                        </p:tgtEl>
                                        <p:attrNameLst>
                                          <p:attrName>style.visibility</p:attrName>
                                        </p:attrNameLst>
                                      </p:cBhvr>
                                      <p:to>
                                        <p:strVal val="visible"/>
                                      </p:to>
                                    </p:set>
                                    <p:anim calcmode="lin" valueType="num">
                                      <p:cBhvr>
                                        <p:cTn id="12" dur="500" fill="hold"/>
                                        <p:tgtEl>
                                          <p:spTgt spid="36"/>
                                        </p:tgtEl>
                                        <p:attrNameLst>
                                          <p:attrName>ppt_w</p:attrName>
                                        </p:attrNameLst>
                                      </p:cBhvr>
                                      <p:tavLst>
                                        <p:tav tm="0">
                                          <p:val>
                                            <p:fltVal val="0"/>
                                          </p:val>
                                        </p:tav>
                                        <p:tav tm="100000">
                                          <p:val>
                                            <p:strVal val="#ppt_w"/>
                                          </p:val>
                                        </p:tav>
                                      </p:tavLst>
                                    </p:anim>
                                    <p:anim calcmode="lin" valueType="num">
                                      <p:cBhvr>
                                        <p:cTn id="13" dur="500" fill="hold"/>
                                        <p:tgtEl>
                                          <p:spTgt spid="36"/>
                                        </p:tgtEl>
                                        <p:attrNameLst>
                                          <p:attrName>ppt_h</p:attrName>
                                        </p:attrNameLst>
                                      </p:cBhvr>
                                      <p:tavLst>
                                        <p:tav tm="0">
                                          <p:val>
                                            <p:fltVal val="0"/>
                                          </p:val>
                                        </p:tav>
                                        <p:tav tm="100000">
                                          <p:val>
                                            <p:strVal val="#ppt_h"/>
                                          </p:val>
                                        </p:tav>
                                      </p:tavLst>
                                    </p:anim>
                                    <p:animEffect transition="in" filter="fade">
                                      <p:cBhvr>
                                        <p:cTn id="14" dur="500"/>
                                        <p:tgtEl>
                                          <p:spTgt spid="3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7"/>
                                        </p:tgtEl>
                                        <p:attrNameLst>
                                          <p:attrName>style.visibility</p:attrName>
                                        </p:attrNameLst>
                                      </p:cBhvr>
                                      <p:to>
                                        <p:strVal val="visible"/>
                                      </p:to>
                                    </p:set>
                                    <p:anim calcmode="lin" valueType="num">
                                      <p:cBhvr>
                                        <p:cTn id="17" dur="500" fill="hold"/>
                                        <p:tgtEl>
                                          <p:spTgt spid="37"/>
                                        </p:tgtEl>
                                        <p:attrNameLst>
                                          <p:attrName>ppt_w</p:attrName>
                                        </p:attrNameLst>
                                      </p:cBhvr>
                                      <p:tavLst>
                                        <p:tav tm="0">
                                          <p:val>
                                            <p:fltVal val="0"/>
                                          </p:val>
                                        </p:tav>
                                        <p:tav tm="100000">
                                          <p:val>
                                            <p:strVal val="#ppt_w"/>
                                          </p:val>
                                        </p:tav>
                                      </p:tavLst>
                                    </p:anim>
                                    <p:anim calcmode="lin" valueType="num">
                                      <p:cBhvr>
                                        <p:cTn id="18" dur="500" fill="hold"/>
                                        <p:tgtEl>
                                          <p:spTgt spid="37"/>
                                        </p:tgtEl>
                                        <p:attrNameLst>
                                          <p:attrName>ppt_h</p:attrName>
                                        </p:attrNameLst>
                                      </p:cBhvr>
                                      <p:tavLst>
                                        <p:tav tm="0">
                                          <p:val>
                                            <p:fltVal val="0"/>
                                          </p:val>
                                        </p:tav>
                                        <p:tav tm="100000">
                                          <p:val>
                                            <p:strVal val="#ppt_h"/>
                                          </p:val>
                                        </p:tav>
                                      </p:tavLst>
                                    </p:anim>
                                    <p:animEffect transition="in" filter="fade">
                                      <p:cBhvr>
                                        <p:cTn id="19" dur="500"/>
                                        <p:tgtEl>
                                          <p:spTgt spid="3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p:cTn id="22" dur="500" fill="hold"/>
                                        <p:tgtEl>
                                          <p:spTgt spid="38"/>
                                        </p:tgtEl>
                                        <p:attrNameLst>
                                          <p:attrName>ppt_w</p:attrName>
                                        </p:attrNameLst>
                                      </p:cBhvr>
                                      <p:tavLst>
                                        <p:tav tm="0">
                                          <p:val>
                                            <p:fltVal val="0"/>
                                          </p:val>
                                        </p:tav>
                                        <p:tav tm="100000">
                                          <p:val>
                                            <p:strVal val="#ppt_w"/>
                                          </p:val>
                                        </p:tav>
                                      </p:tavLst>
                                    </p:anim>
                                    <p:anim calcmode="lin" valueType="num">
                                      <p:cBhvr>
                                        <p:cTn id="23" dur="500" fill="hold"/>
                                        <p:tgtEl>
                                          <p:spTgt spid="38"/>
                                        </p:tgtEl>
                                        <p:attrNameLst>
                                          <p:attrName>ppt_h</p:attrName>
                                        </p:attrNameLst>
                                      </p:cBhvr>
                                      <p:tavLst>
                                        <p:tav tm="0">
                                          <p:val>
                                            <p:fltVal val="0"/>
                                          </p:val>
                                        </p:tav>
                                        <p:tav tm="100000">
                                          <p:val>
                                            <p:strVal val="#ppt_h"/>
                                          </p:val>
                                        </p:tav>
                                      </p:tavLst>
                                    </p:anim>
                                    <p:animEffect transition="in" filter="fade">
                                      <p:cBhvr>
                                        <p:cTn id="24" dur="500"/>
                                        <p:tgtEl>
                                          <p:spTgt spid="3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 calcmode="lin" valueType="num">
                                      <p:cBhvr>
                                        <p:cTn id="27" dur="500" fill="hold"/>
                                        <p:tgtEl>
                                          <p:spTgt spid="39"/>
                                        </p:tgtEl>
                                        <p:attrNameLst>
                                          <p:attrName>ppt_w</p:attrName>
                                        </p:attrNameLst>
                                      </p:cBhvr>
                                      <p:tavLst>
                                        <p:tav tm="0">
                                          <p:val>
                                            <p:fltVal val="0"/>
                                          </p:val>
                                        </p:tav>
                                        <p:tav tm="100000">
                                          <p:val>
                                            <p:strVal val="#ppt_w"/>
                                          </p:val>
                                        </p:tav>
                                      </p:tavLst>
                                    </p:anim>
                                    <p:anim calcmode="lin" valueType="num">
                                      <p:cBhvr>
                                        <p:cTn id="28" dur="500" fill="hold"/>
                                        <p:tgtEl>
                                          <p:spTgt spid="39"/>
                                        </p:tgtEl>
                                        <p:attrNameLst>
                                          <p:attrName>ppt_h</p:attrName>
                                        </p:attrNameLst>
                                      </p:cBhvr>
                                      <p:tavLst>
                                        <p:tav tm="0">
                                          <p:val>
                                            <p:fltVal val="0"/>
                                          </p:val>
                                        </p:tav>
                                        <p:tav tm="100000">
                                          <p:val>
                                            <p:strVal val="#ppt_h"/>
                                          </p:val>
                                        </p:tav>
                                      </p:tavLst>
                                    </p:anim>
                                    <p:animEffect transition="in" filter="fade">
                                      <p:cBhvr>
                                        <p:cTn id="29" dur="500"/>
                                        <p:tgtEl>
                                          <p:spTgt spid="39"/>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ppt_w</p:attrName>
                                        </p:attrNameLst>
                                      </p:cBhvr>
                                      <p:tavLst>
                                        <p:tav tm="0">
                                          <p:val>
                                            <p:fltVal val="0"/>
                                          </p:val>
                                        </p:tav>
                                        <p:tav tm="100000">
                                          <p:val>
                                            <p:strVal val="#ppt_w"/>
                                          </p:val>
                                        </p:tav>
                                      </p:tavLst>
                                    </p:anim>
                                    <p:anim calcmode="lin" valueType="num">
                                      <p:cBhvr>
                                        <p:cTn id="33" dur="500" fill="hold"/>
                                        <p:tgtEl>
                                          <p:spTgt spid="58"/>
                                        </p:tgtEl>
                                        <p:attrNameLst>
                                          <p:attrName>ppt_h</p:attrName>
                                        </p:attrNameLst>
                                      </p:cBhvr>
                                      <p:tavLst>
                                        <p:tav tm="0">
                                          <p:val>
                                            <p:fltVal val="0"/>
                                          </p:val>
                                        </p:tav>
                                        <p:tav tm="100000">
                                          <p:val>
                                            <p:strVal val="#ppt_h"/>
                                          </p:val>
                                        </p:tav>
                                      </p:tavLst>
                                    </p:anim>
                                    <p:animEffect transition="in" filter="fade">
                                      <p:cBhvr>
                                        <p:cTn id="34" dur="500"/>
                                        <p:tgtEl>
                                          <p:spTgt spid="58"/>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 calcmode="lin" valueType="num">
                                      <p:cBhvr>
                                        <p:cTn id="37" dur="500" fill="hold"/>
                                        <p:tgtEl>
                                          <p:spTgt spid="59"/>
                                        </p:tgtEl>
                                        <p:attrNameLst>
                                          <p:attrName>ppt_w</p:attrName>
                                        </p:attrNameLst>
                                      </p:cBhvr>
                                      <p:tavLst>
                                        <p:tav tm="0">
                                          <p:val>
                                            <p:fltVal val="0"/>
                                          </p:val>
                                        </p:tav>
                                        <p:tav tm="100000">
                                          <p:val>
                                            <p:strVal val="#ppt_w"/>
                                          </p:val>
                                        </p:tav>
                                      </p:tavLst>
                                    </p:anim>
                                    <p:anim calcmode="lin" valueType="num">
                                      <p:cBhvr>
                                        <p:cTn id="38" dur="500" fill="hold"/>
                                        <p:tgtEl>
                                          <p:spTgt spid="59"/>
                                        </p:tgtEl>
                                        <p:attrNameLst>
                                          <p:attrName>ppt_h</p:attrName>
                                        </p:attrNameLst>
                                      </p:cBhvr>
                                      <p:tavLst>
                                        <p:tav tm="0">
                                          <p:val>
                                            <p:fltVal val="0"/>
                                          </p:val>
                                        </p:tav>
                                        <p:tav tm="100000">
                                          <p:val>
                                            <p:strVal val="#ppt_h"/>
                                          </p:val>
                                        </p:tav>
                                      </p:tavLst>
                                    </p:anim>
                                    <p:animEffect transition="in" filter="fade">
                                      <p:cBhvr>
                                        <p:cTn id="39" dur="500"/>
                                        <p:tgtEl>
                                          <p:spTgt spid="59"/>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60"/>
                                        </p:tgtEl>
                                        <p:attrNameLst>
                                          <p:attrName>style.visibility</p:attrName>
                                        </p:attrNameLst>
                                      </p:cBhvr>
                                      <p:to>
                                        <p:strVal val="visible"/>
                                      </p:to>
                                    </p:set>
                                    <p:anim calcmode="lin" valueType="num">
                                      <p:cBhvr>
                                        <p:cTn id="42" dur="500" fill="hold"/>
                                        <p:tgtEl>
                                          <p:spTgt spid="60"/>
                                        </p:tgtEl>
                                        <p:attrNameLst>
                                          <p:attrName>ppt_w</p:attrName>
                                        </p:attrNameLst>
                                      </p:cBhvr>
                                      <p:tavLst>
                                        <p:tav tm="0">
                                          <p:val>
                                            <p:fltVal val="0"/>
                                          </p:val>
                                        </p:tav>
                                        <p:tav tm="100000">
                                          <p:val>
                                            <p:strVal val="#ppt_w"/>
                                          </p:val>
                                        </p:tav>
                                      </p:tavLst>
                                    </p:anim>
                                    <p:anim calcmode="lin" valueType="num">
                                      <p:cBhvr>
                                        <p:cTn id="43" dur="500" fill="hold"/>
                                        <p:tgtEl>
                                          <p:spTgt spid="60"/>
                                        </p:tgtEl>
                                        <p:attrNameLst>
                                          <p:attrName>ppt_h</p:attrName>
                                        </p:attrNameLst>
                                      </p:cBhvr>
                                      <p:tavLst>
                                        <p:tav tm="0">
                                          <p:val>
                                            <p:fltVal val="0"/>
                                          </p:val>
                                        </p:tav>
                                        <p:tav tm="100000">
                                          <p:val>
                                            <p:strVal val="#ppt_h"/>
                                          </p:val>
                                        </p:tav>
                                      </p:tavLst>
                                    </p:anim>
                                    <p:animEffect transition="in" filter="fade">
                                      <p:cBhvr>
                                        <p:cTn id="44" dur="500"/>
                                        <p:tgtEl>
                                          <p:spTgt spid="60"/>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anim calcmode="lin" valueType="num">
                                      <p:cBhvr>
                                        <p:cTn id="47" dur="500" fill="hold"/>
                                        <p:tgtEl>
                                          <p:spTgt spid="61"/>
                                        </p:tgtEl>
                                        <p:attrNameLst>
                                          <p:attrName>ppt_w</p:attrName>
                                        </p:attrNameLst>
                                      </p:cBhvr>
                                      <p:tavLst>
                                        <p:tav tm="0">
                                          <p:val>
                                            <p:fltVal val="0"/>
                                          </p:val>
                                        </p:tav>
                                        <p:tav tm="100000">
                                          <p:val>
                                            <p:strVal val="#ppt_w"/>
                                          </p:val>
                                        </p:tav>
                                      </p:tavLst>
                                    </p:anim>
                                    <p:anim calcmode="lin" valueType="num">
                                      <p:cBhvr>
                                        <p:cTn id="48" dur="500" fill="hold"/>
                                        <p:tgtEl>
                                          <p:spTgt spid="61"/>
                                        </p:tgtEl>
                                        <p:attrNameLst>
                                          <p:attrName>ppt_h</p:attrName>
                                        </p:attrNameLst>
                                      </p:cBhvr>
                                      <p:tavLst>
                                        <p:tav tm="0">
                                          <p:val>
                                            <p:fltVal val="0"/>
                                          </p:val>
                                        </p:tav>
                                        <p:tav tm="100000">
                                          <p:val>
                                            <p:strVal val="#ppt_h"/>
                                          </p:val>
                                        </p:tav>
                                      </p:tavLst>
                                    </p:anim>
                                    <p:animEffect transition="in" filter="fade">
                                      <p:cBhvr>
                                        <p:cTn id="49" dur="500"/>
                                        <p:tgtEl>
                                          <p:spTgt spid="61"/>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 calcmode="lin" valueType="num">
                                      <p:cBhvr>
                                        <p:cTn id="52" dur="500" fill="hold"/>
                                        <p:tgtEl>
                                          <p:spTgt spid="62"/>
                                        </p:tgtEl>
                                        <p:attrNameLst>
                                          <p:attrName>ppt_w</p:attrName>
                                        </p:attrNameLst>
                                      </p:cBhvr>
                                      <p:tavLst>
                                        <p:tav tm="0">
                                          <p:val>
                                            <p:fltVal val="0"/>
                                          </p:val>
                                        </p:tav>
                                        <p:tav tm="100000">
                                          <p:val>
                                            <p:strVal val="#ppt_w"/>
                                          </p:val>
                                        </p:tav>
                                      </p:tavLst>
                                    </p:anim>
                                    <p:anim calcmode="lin" valueType="num">
                                      <p:cBhvr>
                                        <p:cTn id="53" dur="500" fill="hold"/>
                                        <p:tgtEl>
                                          <p:spTgt spid="62"/>
                                        </p:tgtEl>
                                        <p:attrNameLst>
                                          <p:attrName>ppt_h</p:attrName>
                                        </p:attrNameLst>
                                      </p:cBhvr>
                                      <p:tavLst>
                                        <p:tav tm="0">
                                          <p:val>
                                            <p:fltVal val="0"/>
                                          </p:val>
                                        </p:tav>
                                        <p:tav tm="100000">
                                          <p:val>
                                            <p:strVal val="#ppt_h"/>
                                          </p:val>
                                        </p:tav>
                                      </p:tavLst>
                                    </p:anim>
                                    <p:animEffect transition="in" filter="fade">
                                      <p:cBhvr>
                                        <p:cTn id="54" dur="500"/>
                                        <p:tgtEl>
                                          <p:spTgt spid="62"/>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64"/>
                                        </p:tgtEl>
                                        <p:attrNameLst>
                                          <p:attrName>style.visibility</p:attrName>
                                        </p:attrNameLst>
                                      </p:cBhvr>
                                      <p:to>
                                        <p:strVal val="visible"/>
                                      </p:to>
                                    </p:set>
                                    <p:anim calcmode="lin" valueType="num">
                                      <p:cBhvr>
                                        <p:cTn id="62" dur="500" fill="hold"/>
                                        <p:tgtEl>
                                          <p:spTgt spid="64"/>
                                        </p:tgtEl>
                                        <p:attrNameLst>
                                          <p:attrName>ppt_w</p:attrName>
                                        </p:attrNameLst>
                                      </p:cBhvr>
                                      <p:tavLst>
                                        <p:tav tm="0">
                                          <p:val>
                                            <p:fltVal val="0"/>
                                          </p:val>
                                        </p:tav>
                                        <p:tav tm="100000">
                                          <p:val>
                                            <p:strVal val="#ppt_w"/>
                                          </p:val>
                                        </p:tav>
                                      </p:tavLst>
                                    </p:anim>
                                    <p:anim calcmode="lin" valueType="num">
                                      <p:cBhvr>
                                        <p:cTn id="63" dur="500" fill="hold"/>
                                        <p:tgtEl>
                                          <p:spTgt spid="64"/>
                                        </p:tgtEl>
                                        <p:attrNameLst>
                                          <p:attrName>ppt_h</p:attrName>
                                        </p:attrNameLst>
                                      </p:cBhvr>
                                      <p:tavLst>
                                        <p:tav tm="0">
                                          <p:val>
                                            <p:fltVal val="0"/>
                                          </p:val>
                                        </p:tav>
                                        <p:tav tm="100000">
                                          <p:val>
                                            <p:strVal val="#ppt_h"/>
                                          </p:val>
                                        </p:tav>
                                      </p:tavLst>
                                    </p:anim>
                                    <p:animEffect transition="in" filter="fade">
                                      <p:cBhvr>
                                        <p:cTn id="64" dur="500"/>
                                        <p:tgtEl>
                                          <p:spTgt spid="64"/>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65"/>
                                        </p:tgtEl>
                                        <p:attrNameLst>
                                          <p:attrName>style.visibility</p:attrName>
                                        </p:attrNameLst>
                                      </p:cBhvr>
                                      <p:to>
                                        <p:strVal val="visible"/>
                                      </p:to>
                                    </p:set>
                                    <p:anim calcmode="lin" valueType="num">
                                      <p:cBhvr>
                                        <p:cTn id="67" dur="500" fill="hold"/>
                                        <p:tgtEl>
                                          <p:spTgt spid="65"/>
                                        </p:tgtEl>
                                        <p:attrNameLst>
                                          <p:attrName>ppt_w</p:attrName>
                                        </p:attrNameLst>
                                      </p:cBhvr>
                                      <p:tavLst>
                                        <p:tav tm="0">
                                          <p:val>
                                            <p:fltVal val="0"/>
                                          </p:val>
                                        </p:tav>
                                        <p:tav tm="100000">
                                          <p:val>
                                            <p:strVal val="#ppt_w"/>
                                          </p:val>
                                        </p:tav>
                                      </p:tavLst>
                                    </p:anim>
                                    <p:anim calcmode="lin" valueType="num">
                                      <p:cBhvr>
                                        <p:cTn id="68" dur="500" fill="hold"/>
                                        <p:tgtEl>
                                          <p:spTgt spid="65"/>
                                        </p:tgtEl>
                                        <p:attrNameLst>
                                          <p:attrName>ppt_h</p:attrName>
                                        </p:attrNameLst>
                                      </p:cBhvr>
                                      <p:tavLst>
                                        <p:tav tm="0">
                                          <p:val>
                                            <p:fltVal val="0"/>
                                          </p:val>
                                        </p:tav>
                                        <p:tav tm="100000">
                                          <p:val>
                                            <p:strVal val="#ppt_h"/>
                                          </p:val>
                                        </p:tav>
                                      </p:tavLst>
                                    </p:anim>
                                    <p:animEffect transition="in" filter="fade">
                                      <p:cBhvr>
                                        <p:cTn id="69" dur="500"/>
                                        <p:tgtEl>
                                          <p:spTgt spid="65"/>
                                        </p:tgtEl>
                                      </p:cBhvr>
                                    </p:animEffect>
                                  </p:childTnLst>
                                </p:cTn>
                              </p:par>
                              <p:par>
                                <p:cTn id="70" presetID="53" presetClass="entr" presetSubtype="16"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 calcmode="lin" valueType="num">
                                      <p:cBhvr>
                                        <p:cTn id="72" dur="500" fill="hold"/>
                                        <p:tgtEl>
                                          <p:spTgt spid="68"/>
                                        </p:tgtEl>
                                        <p:attrNameLst>
                                          <p:attrName>ppt_w</p:attrName>
                                        </p:attrNameLst>
                                      </p:cBhvr>
                                      <p:tavLst>
                                        <p:tav tm="0">
                                          <p:val>
                                            <p:fltVal val="0"/>
                                          </p:val>
                                        </p:tav>
                                        <p:tav tm="100000">
                                          <p:val>
                                            <p:strVal val="#ppt_w"/>
                                          </p:val>
                                        </p:tav>
                                      </p:tavLst>
                                    </p:anim>
                                    <p:anim calcmode="lin" valueType="num">
                                      <p:cBhvr>
                                        <p:cTn id="73" dur="500" fill="hold"/>
                                        <p:tgtEl>
                                          <p:spTgt spid="68"/>
                                        </p:tgtEl>
                                        <p:attrNameLst>
                                          <p:attrName>ppt_h</p:attrName>
                                        </p:attrNameLst>
                                      </p:cBhvr>
                                      <p:tavLst>
                                        <p:tav tm="0">
                                          <p:val>
                                            <p:fltVal val="0"/>
                                          </p:val>
                                        </p:tav>
                                        <p:tav tm="100000">
                                          <p:val>
                                            <p:strVal val="#ppt_h"/>
                                          </p:val>
                                        </p:tav>
                                      </p:tavLst>
                                    </p:anim>
                                    <p:animEffect transition="in" filter="fade">
                                      <p:cBhvr>
                                        <p:cTn id="74" dur="500"/>
                                        <p:tgtEl>
                                          <p:spTgt spid="68"/>
                                        </p:tgtEl>
                                      </p:cBhvr>
                                    </p:animEffect>
                                  </p:childTnLst>
                                </p:cTn>
                              </p:par>
                              <p:par>
                                <p:cTn id="75" presetID="53" presetClass="entr" presetSubtype="16" fill="hold" nodeType="withEffect">
                                  <p:stCondLst>
                                    <p:cond delay="0"/>
                                  </p:stCondLst>
                                  <p:childTnLst>
                                    <p:set>
                                      <p:cBhvr>
                                        <p:cTn id="76" dur="1" fill="hold">
                                          <p:stCondLst>
                                            <p:cond delay="0"/>
                                          </p:stCondLst>
                                        </p:cTn>
                                        <p:tgtEl>
                                          <p:spTgt spid="69"/>
                                        </p:tgtEl>
                                        <p:attrNameLst>
                                          <p:attrName>style.visibility</p:attrName>
                                        </p:attrNameLst>
                                      </p:cBhvr>
                                      <p:to>
                                        <p:strVal val="visible"/>
                                      </p:to>
                                    </p:set>
                                    <p:anim calcmode="lin" valueType="num">
                                      <p:cBhvr>
                                        <p:cTn id="77" dur="500" fill="hold"/>
                                        <p:tgtEl>
                                          <p:spTgt spid="69"/>
                                        </p:tgtEl>
                                        <p:attrNameLst>
                                          <p:attrName>ppt_w</p:attrName>
                                        </p:attrNameLst>
                                      </p:cBhvr>
                                      <p:tavLst>
                                        <p:tav tm="0">
                                          <p:val>
                                            <p:fltVal val="0"/>
                                          </p:val>
                                        </p:tav>
                                        <p:tav tm="100000">
                                          <p:val>
                                            <p:strVal val="#ppt_w"/>
                                          </p:val>
                                        </p:tav>
                                      </p:tavLst>
                                    </p:anim>
                                    <p:anim calcmode="lin" valueType="num">
                                      <p:cBhvr>
                                        <p:cTn id="78" dur="500" fill="hold"/>
                                        <p:tgtEl>
                                          <p:spTgt spid="69"/>
                                        </p:tgtEl>
                                        <p:attrNameLst>
                                          <p:attrName>ppt_h</p:attrName>
                                        </p:attrNameLst>
                                      </p:cBhvr>
                                      <p:tavLst>
                                        <p:tav tm="0">
                                          <p:val>
                                            <p:fltVal val="0"/>
                                          </p:val>
                                        </p:tav>
                                        <p:tav tm="100000">
                                          <p:val>
                                            <p:strVal val="#ppt_h"/>
                                          </p:val>
                                        </p:tav>
                                      </p:tavLst>
                                    </p:anim>
                                    <p:animEffect transition="in" filter="fade">
                                      <p:cBhvr>
                                        <p:cTn id="79" dur="500"/>
                                        <p:tgtEl>
                                          <p:spTgt spid="69"/>
                                        </p:tgtEl>
                                      </p:cBhvr>
                                    </p:animEffect>
                                  </p:childTnLst>
                                </p:cTn>
                              </p:par>
                              <p:par>
                                <p:cTn id="80" presetID="53" presetClass="entr" presetSubtype="16" fill="hold" nodeType="withEffect">
                                  <p:stCondLst>
                                    <p:cond delay="0"/>
                                  </p:stCondLst>
                                  <p:childTnLst>
                                    <p:set>
                                      <p:cBhvr>
                                        <p:cTn id="81" dur="1" fill="hold">
                                          <p:stCondLst>
                                            <p:cond delay="0"/>
                                          </p:stCondLst>
                                        </p:cTn>
                                        <p:tgtEl>
                                          <p:spTgt spid="70"/>
                                        </p:tgtEl>
                                        <p:attrNameLst>
                                          <p:attrName>style.visibility</p:attrName>
                                        </p:attrNameLst>
                                      </p:cBhvr>
                                      <p:to>
                                        <p:strVal val="visible"/>
                                      </p:to>
                                    </p:set>
                                    <p:anim calcmode="lin" valueType="num">
                                      <p:cBhvr>
                                        <p:cTn id="82" dur="500" fill="hold"/>
                                        <p:tgtEl>
                                          <p:spTgt spid="70"/>
                                        </p:tgtEl>
                                        <p:attrNameLst>
                                          <p:attrName>ppt_w</p:attrName>
                                        </p:attrNameLst>
                                      </p:cBhvr>
                                      <p:tavLst>
                                        <p:tav tm="0">
                                          <p:val>
                                            <p:fltVal val="0"/>
                                          </p:val>
                                        </p:tav>
                                        <p:tav tm="100000">
                                          <p:val>
                                            <p:strVal val="#ppt_w"/>
                                          </p:val>
                                        </p:tav>
                                      </p:tavLst>
                                    </p:anim>
                                    <p:anim calcmode="lin" valueType="num">
                                      <p:cBhvr>
                                        <p:cTn id="83" dur="500" fill="hold"/>
                                        <p:tgtEl>
                                          <p:spTgt spid="70"/>
                                        </p:tgtEl>
                                        <p:attrNameLst>
                                          <p:attrName>ppt_h</p:attrName>
                                        </p:attrNameLst>
                                      </p:cBhvr>
                                      <p:tavLst>
                                        <p:tav tm="0">
                                          <p:val>
                                            <p:fltVal val="0"/>
                                          </p:val>
                                        </p:tav>
                                        <p:tav tm="100000">
                                          <p:val>
                                            <p:strVal val="#ppt_h"/>
                                          </p:val>
                                        </p:tav>
                                      </p:tavLst>
                                    </p:anim>
                                    <p:animEffect transition="in" filter="fade">
                                      <p:cBhvr>
                                        <p:cTn id="84" dur="500"/>
                                        <p:tgtEl>
                                          <p:spTgt spid="70"/>
                                        </p:tgtEl>
                                      </p:cBhvr>
                                    </p:animEffect>
                                  </p:childTnLst>
                                </p:cTn>
                              </p:par>
                              <p:par>
                                <p:cTn id="85" presetID="53" presetClass="entr" presetSubtype="16" fill="hold" nodeType="withEffect">
                                  <p:stCondLst>
                                    <p:cond delay="0"/>
                                  </p:stCondLst>
                                  <p:childTnLst>
                                    <p:set>
                                      <p:cBhvr>
                                        <p:cTn id="86" dur="1" fill="hold">
                                          <p:stCondLst>
                                            <p:cond delay="0"/>
                                          </p:stCondLst>
                                        </p:cTn>
                                        <p:tgtEl>
                                          <p:spTgt spid="71"/>
                                        </p:tgtEl>
                                        <p:attrNameLst>
                                          <p:attrName>style.visibility</p:attrName>
                                        </p:attrNameLst>
                                      </p:cBhvr>
                                      <p:to>
                                        <p:strVal val="visible"/>
                                      </p:to>
                                    </p:set>
                                    <p:anim calcmode="lin" valueType="num">
                                      <p:cBhvr>
                                        <p:cTn id="87" dur="500" fill="hold"/>
                                        <p:tgtEl>
                                          <p:spTgt spid="71"/>
                                        </p:tgtEl>
                                        <p:attrNameLst>
                                          <p:attrName>ppt_w</p:attrName>
                                        </p:attrNameLst>
                                      </p:cBhvr>
                                      <p:tavLst>
                                        <p:tav tm="0">
                                          <p:val>
                                            <p:fltVal val="0"/>
                                          </p:val>
                                        </p:tav>
                                        <p:tav tm="100000">
                                          <p:val>
                                            <p:strVal val="#ppt_w"/>
                                          </p:val>
                                        </p:tav>
                                      </p:tavLst>
                                    </p:anim>
                                    <p:anim calcmode="lin" valueType="num">
                                      <p:cBhvr>
                                        <p:cTn id="88" dur="500" fill="hold"/>
                                        <p:tgtEl>
                                          <p:spTgt spid="71"/>
                                        </p:tgtEl>
                                        <p:attrNameLst>
                                          <p:attrName>ppt_h</p:attrName>
                                        </p:attrNameLst>
                                      </p:cBhvr>
                                      <p:tavLst>
                                        <p:tav tm="0">
                                          <p:val>
                                            <p:fltVal val="0"/>
                                          </p:val>
                                        </p:tav>
                                        <p:tav tm="100000">
                                          <p:val>
                                            <p:strVal val="#ppt_h"/>
                                          </p:val>
                                        </p:tav>
                                      </p:tavLst>
                                    </p:anim>
                                    <p:animEffect transition="in" filter="fade">
                                      <p:cBhvr>
                                        <p:cTn id="89" dur="500"/>
                                        <p:tgtEl>
                                          <p:spTgt spid="71"/>
                                        </p:tgtEl>
                                      </p:cBhvr>
                                    </p:animEffect>
                                  </p:childTnLst>
                                </p:cTn>
                              </p:par>
                            </p:childTnLst>
                          </p:cTn>
                        </p:par>
                      </p:childTnLst>
                    </p:cTn>
                  </p:par>
                  <p:par>
                    <p:cTn id="90" fill="hold">
                      <p:stCondLst>
                        <p:cond delay="indefinite"/>
                      </p:stCondLst>
                      <p:childTnLst>
                        <p:par>
                          <p:cTn id="91" fill="hold">
                            <p:stCondLst>
                              <p:cond delay="0"/>
                            </p:stCondLst>
                            <p:childTnLst>
                              <p:par>
                                <p:cTn id="92" presetID="53" presetClass="entr" presetSubtype="16" fill="hold" nodeType="clickEffect">
                                  <p:stCondLst>
                                    <p:cond delay="0"/>
                                  </p:stCondLst>
                                  <p:childTnLst>
                                    <p:set>
                                      <p:cBhvr>
                                        <p:cTn id="93" dur="1" fill="hold">
                                          <p:stCondLst>
                                            <p:cond delay="0"/>
                                          </p:stCondLst>
                                        </p:cTn>
                                        <p:tgtEl>
                                          <p:spTgt spid="2050"/>
                                        </p:tgtEl>
                                        <p:attrNameLst>
                                          <p:attrName>style.visibility</p:attrName>
                                        </p:attrNameLst>
                                      </p:cBhvr>
                                      <p:to>
                                        <p:strVal val="visible"/>
                                      </p:to>
                                    </p:set>
                                    <p:anim calcmode="lin" valueType="num">
                                      <p:cBhvr>
                                        <p:cTn id="94" dur="500" fill="hold"/>
                                        <p:tgtEl>
                                          <p:spTgt spid="2050"/>
                                        </p:tgtEl>
                                        <p:attrNameLst>
                                          <p:attrName>ppt_w</p:attrName>
                                        </p:attrNameLst>
                                      </p:cBhvr>
                                      <p:tavLst>
                                        <p:tav tm="0">
                                          <p:val>
                                            <p:fltVal val="0"/>
                                          </p:val>
                                        </p:tav>
                                        <p:tav tm="100000">
                                          <p:val>
                                            <p:strVal val="#ppt_w"/>
                                          </p:val>
                                        </p:tav>
                                      </p:tavLst>
                                    </p:anim>
                                    <p:anim calcmode="lin" valueType="num">
                                      <p:cBhvr>
                                        <p:cTn id="95" dur="500" fill="hold"/>
                                        <p:tgtEl>
                                          <p:spTgt spid="2050"/>
                                        </p:tgtEl>
                                        <p:attrNameLst>
                                          <p:attrName>ppt_h</p:attrName>
                                        </p:attrNameLst>
                                      </p:cBhvr>
                                      <p:tavLst>
                                        <p:tav tm="0">
                                          <p:val>
                                            <p:fltVal val="0"/>
                                          </p:val>
                                        </p:tav>
                                        <p:tav tm="100000">
                                          <p:val>
                                            <p:strVal val="#ppt_h"/>
                                          </p:val>
                                        </p:tav>
                                      </p:tavLst>
                                    </p:anim>
                                    <p:animEffect transition="in" filter="fade">
                                      <p:cBhvr>
                                        <p:cTn id="96" dur="500"/>
                                        <p:tgtEl>
                                          <p:spTgt spid="2050"/>
                                        </p:tgtEl>
                                      </p:cBhvr>
                                    </p:animEffect>
                                  </p:childTnLst>
                                </p:cTn>
                              </p:par>
                              <p:par>
                                <p:cTn id="97" presetID="53" presetClass="entr" presetSubtype="16" fill="hold" nodeType="withEffect">
                                  <p:stCondLst>
                                    <p:cond delay="0"/>
                                  </p:stCondLst>
                                  <p:childTnLst>
                                    <p:set>
                                      <p:cBhvr>
                                        <p:cTn id="98" dur="1" fill="hold">
                                          <p:stCondLst>
                                            <p:cond delay="0"/>
                                          </p:stCondLst>
                                        </p:cTn>
                                        <p:tgtEl>
                                          <p:spTgt spid="2054"/>
                                        </p:tgtEl>
                                        <p:attrNameLst>
                                          <p:attrName>style.visibility</p:attrName>
                                        </p:attrNameLst>
                                      </p:cBhvr>
                                      <p:to>
                                        <p:strVal val="visible"/>
                                      </p:to>
                                    </p:set>
                                    <p:anim calcmode="lin" valueType="num">
                                      <p:cBhvr>
                                        <p:cTn id="99" dur="500" fill="hold"/>
                                        <p:tgtEl>
                                          <p:spTgt spid="2054"/>
                                        </p:tgtEl>
                                        <p:attrNameLst>
                                          <p:attrName>ppt_w</p:attrName>
                                        </p:attrNameLst>
                                      </p:cBhvr>
                                      <p:tavLst>
                                        <p:tav tm="0">
                                          <p:val>
                                            <p:fltVal val="0"/>
                                          </p:val>
                                        </p:tav>
                                        <p:tav tm="100000">
                                          <p:val>
                                            <p:strVal val="#ppt_w"/>
                                          </p:val>
                                        </p:tav>
                                      </p:tavLst>
                                    </p:anim>
                                    <p:anim calcmode="lin" valueType="num">
                                      <p:cBhvr>
                                        <p:cTn id="100" dur="500" fill="hold"/>
                                        <p:tgtEl>
                                          <p:spTgt spid="2054"/>
                                        </p:tgtEl>
                                        <p:attrNameLst>
                                          <p:attrName>ppt_h</p:attrName>
                                        </p:attrNameLst>
                                      </p:cBhvr>
                                      <p:tavLst>
                                        <p:tav tm="0">
                                          <p:val>
                                            <p:fltVal val="0"/>
                                          </p:val>
                                        </p:tav>
                                        <p:tav tm="100000">
                                          <p:val>
                                            <p:strVal val="#ppt_h"/>
                                          </p:val>
                                        </p:tav>
                                      </p:tavLst>
                                    </p:anim>
                                    <p:animEffect transition="in" filter="fade">
                                      <p:cBhvr>
                                        <p:cTn id="101" dur="500"/>
                                        <p:tgtEl>
                                          <p:spTgt spid="2054"/>
                                        </p:tgtEl>
                                      </p:cBhvr>
                                    </p:animEffect>
                                  </p:childTnLst>
                                </p:cTn>
                              </p:par>
                              <p:par>
                                <p:cTn id="102" presetID="53" presetClass="entr" presetSubtype="16" fill="hold" nodeType="withEffect">
                                  <p:stCondLst>
                                    <p:cond delay="0"/>
                                  </p:stCondLst>
                                  <p:childTnLst>
                                    <p:set>
                                      <p:cBhvr>
                                        <p:cTn id="103" dur="1" fill="hold">
                                          <p:stCondLst>
                                            <p:cond delay="0"/>
                                          </p:stCondLst>
                                        </p:cTn>
                                        <p:tgtEl>
                                          <p:spTgt spid="2056"/>
                                        </p:tgtEl>
                                        <p:attrNameLst>
                                          <p:attrName>style.visibility</p:attrName>
                                        </p:attrNameLst>
                                      </p:cBhvr>
                                      <p:to>
                                        <p:strVal val="visible"/>
                                      </p:to>
                                    </p:set>
                                    <p:anim calcmode="lin" valueType="num">
                                      <p:cBhvr>
                                        <p:cTn id="104" dur="500" fill="hold"/>
                                        <p:tgtEl>
                                          <p:spTgt spid="2056"/>
                                        </p:tgtEl>
                                        <p:attrNameLst>
                                          <p:attrName>ppt_w</p:attrName>
                                        </p:attrNameLst>
                                      </p:cBhvr>
                                      <p:tavLst>
                                        <p:tav tm="0">
                                          <p:val>
                                            <p:fltVal val="0"/>
                                          </p:val>
                                        </p:tav>
                                        <p:tav tm="100000">
                                          <p:val>
                                            <p:strVal val="#ppt_w"/>
                                          </p:val>
                                        </p:tav>
                                      </p:tavLst>
                                    </p:anim>
                                    <p:anim calcmode="lin" valueType="num">
                                      <p:cBhvr>
                                        <p:cTn id="105" dur="500" fill="hold"/>
                                        <p:tgtEl>
                                          <p:spTgt spid="2056"/>
                                        </p:tgtEl>
                                        <p:attrNameLst>
                                          <p:attrName>ppt_h</p:attrName>
                                        </p:attrNameLst>
                                      </p:cBhvr>
                                      <p:tavLst>
                                        <p:tav tm="0">
                                          <p:val>
                                            <p:fltVal val="0"/>
                                          </p:val>
                                        </p:tav>
                                        <p:tav tm="100000">
                                          <p:val>
                                            <p:strVal val="#ppt_h"/>
                                          </p:val>
                                        </p:tav>
                                      </p:tavLst>
                                    </p:anim>
                                    <p:animEffect transition="in" filter="fade">
                                      <p:cBhvr>
                                        <p:cTn id="106" dur="500"/>
                                        <p:tgtEl>
                                          <p:spTgt spid="20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38" grpId="0" animBg="1"/>
      <p:bldP spid="39" grpId="0" animBg="1"/>
      <p:bldP spid="58" grpId="0"/>
      <p:bldP spid="59" grpId="0"/>
      <p:bldP spid="60" grpId="0"/>
      <p:bldP spid="61" grpId="0"/>
      <p:bldP spid="62" grpId="0"/>
      <p:bldP spid="63" grpId="0"/>
      <p:bldP spid="64" grpId="0"/>
      <p:bldP spid="6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pic>
        <p:nvPicPr>
          <p:cNvPr id="11" name="图片 26">
            <a:extLst>
              <a:ext uri="{FF2B5EF4-FFF2-40B4-BE49-F238E27FC236}">
                <a16:creationId xmlns:a16="http://schemas.microsoft.com/office/drawing/2014/main" id="{0087AF7F-4BA1-4FC6-8880-5FA68D1600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2352" y="1255146"/>
            <a:ext cx="6403865" cy="46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sp>
        <p:nvSpPr>
          <p:cNvPr id="12" name="文本框 11">
            <a:extLst>
              <a:ext uri="{FF2B5EF4-FFF2-40B4-BE49-F238E27FC236}">
                <a16:creationId xmlns:a16="http://schemas.microsoft.com/office/drawing/2014/main" id="{77680D11-7CC9-422B-AE18-916DB2875133}"/>
              </a:ext>
            </a:extLst>
          </p:cNvPr>
          <p:cNvSpPr txBox="1"/>
          <p:nvPr/>
        </p:nvSpPr>
        <p:spPr>
          <a:xfrm>
            <a:off x="439628" y="1130854"/>
            <a:ext cx="3291286"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1. </a:t>
            </a:r>
            <a:r>
              <a:rPr lang="zh-CN" altLang="en-US" sz="2000" b="1" dirty="0">
                <a:solidFill>
                  <a:schemeClr val="accent1"/>
                </a:solidFill>
                <a:ea typeface="微软雅黑" panose="020B0503020204020204" pitchFamily="34" charset="-122"/>
                <a:sym typeface="Arial" panose="020B0604020202020204" pitchFamily="34" charset="0"/>
              </a:rPr>
              <a:t>位置和定位服务（</a:t>
            </a:r>
            <a:r>
              <a:rPr lang="en-US" altLang="zh-CN" sz="2000" b="1" dirty="0">
                <a:solidFill>
                  <a:schemeClr val="accent1"/>
                </a:solidFill>
                <a:ea typeface="微软雅黑" panose="020B0503020204020204" pitchFamily="34" charset="-122"/>
                <a:sym typeface="Arial" panose="020B0604020202020204" pitchFamily="34" charset="0"/>
              </a:rPr>
              <a:t>LBS</a:t>
            </a:r>
            <a:r>
              <a:rPr lang="zh-CN" altLang="en-US" sz="2000" b="1" dirty="0">
                <a:solidFill>
                  <a:schemeClr val="accent1"/>
                </a:solidFill>
                <a:ea typeface="微软雅黑" panose="020B0503020204020204" pitchFamily="34" charset="-122"/>
                <a:sym typeface="Arial" panose="020B0604020202020204" pitchFamily="34" charset="0"/>
              </a:rPr>
              <a:t>）</a:t>
            </a:r>
          </a:p>
        </p:txBody>
      </p:sp>
      <p:sp>
        <p:nvSpPr>
          <p:cNvPr id="13" name="矩形 12">
            <a:extLst>
              <a:ext uri="{FF2B5EF4-FFF2-40B4-BE49-F238E27FC236}">
                <a16:creationId xmlns:a16="http://schemas.microsoft.com/office/drawing/2014/main" id="{251EEA53-44D2-4516-9C0B-8F67B07D1D86}"/>
              </a:ext>
            </a:extLst>
          </p:cNvPr>
          <p:cNvSpPr/>
          <p:nvPr/>
        </p:nvSpPr>
        <p:spPr>
          <a:xfrm>
            <a:off x="439626" y="1615678"/>
            <a:ext cx="4555545" cy="1979901"/>
          </a:xfrm>
          <a:prstGeom prst="rect">
            <a:avLst/>
          </a:prstGeom>
        </p:spPr>
        <p:txBody>
          <a:bodyPr wrap="square">
            <a:spAutoFit/>
          </a:bodyPr>
          <a:lstStyle/>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快递</a:t>
            </a:r>
            <a:r>
              <a:rPr lang="zh-CN" altLang="en-US" sz="1200" dirty="0">
                <a:solidFill>
                  <a:srgbClr val="FF0000">
                    <a:alpha val="70000"/>
                  </a:srgbClr>
                </a:solidFill>
                <a:ea typeface="微软雅黑" panose="020B0503020204020204" pitchFamily="34" charset="-122"/>
                <a:sym typeface="Arial" panose="020B0604020202020204" pitchFamily="34" charset="0"/>
              </a:rPr>
              <a:t>收派调度</a:t>
            </a:r>
            <a:r>
              <a:rPr lang="zh-CN" altLang="en-US" sz="1200" dirty="0">
                <a:solidFill>
                  <a:schemeClr val="tx1">
                    <a:alpha val="70000"/>
                  </a:schemeClr>
                </a:solidFill>
                <a:ea typeface="微软雅黑" panose="020B0503020204020204" pitchFamily="34" charset="-122"/>
                <a:sym typeface="Arial" panose="020B0604020202020204" pitchFamily="34" charset="0"/>
              </a:rPr>
              <a:t>（位置、</a:t>
            </a:r>
            <a:r>
              <a:rPr lang="en-US" altLang="zh-CN" sz="1200" dirty="0">
                <a:solidFill>
                  <a:schemeClr val="tx1">
                    <a:alpha val="70000"/>
                  </a:schemeClr>
                </a:solidFill>
                <a:ea typeface="微软雅黑" panose="020B0503020204020204" pitchFamily="34" charset="-122"/>
                <a:sym typeface="Arial" panose="020B0604020202020204" pitchFamily="34" charset="0"/>
              </a:rPr>
              <a:t>AOI</a:t>
            </a:r>
            <a:r>
              <a:rPr lang="zh-CN" altLang="en-US" sz="1200" dirty="0">
                <a:solidFill>
                  <a:schemeClr val="tx1">
                    <a:alpha val="70000"/>
                  </a:schemeClr>
                </a:solidFill>
                <a:ea typeface="微软雅黑" panose="020B0503020204020204" pitchFamily="34" charset="-122"/>
                <a:sym typeface="Arial" panose="020B0604020202020204" pitchFamily="34" charset="0"/>
              </a:rPr>
              <a:t>）</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店铺门面、小哥、快递柜</a:t>
            </a:r>
            <a:r>
              <a:rPr lang="zh-CN" altLang="en-US" sz="1200" dirty="0">
                <a:solidFill>
                  <a:srgbClr val="FF0000">
                    <a:alpha val="70000"/>
                  </a:srgbClr>
                </a:solidFill>
                <a:ea typeface="微软雅黑" panose="020B0503020204020204" pitchFamily="34" charset="-122"/>
                <a:sym typeface="Arial" panose="020B0604020202020204" pitchFamily="34" charset="0"/>
              </a:rPr>
              <a:t>位置展示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物联网系统</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：车辆实时运输路线、运输轨迹、车辆管理</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Aft>
                <a:spcPts val="600"/>
              </a:spcAft>
              <a:buFont typeface="Arial" panose="020B0604020202020204" pitchFamily="34" charset="0"/>
              <a:buChar char="•"/>
            </a:pPr>
            <a:r>
              <a:rPr lang="zh-CN" altLang="en-US" sz="1200" b="1" dirty="0">
                <a:solidFill>
                  <a:srgbClr val="FF0000">
                    <a:alpha val="70000"/>
                  </a:srgbClr>
                </a:solidFill>
                <a:ea typeface="微软雅黑" panose="020B0503020204020204" pitchFamily="34" charset="-122"/>
                <a:sym typeface="Arial" panose="020B0604020202020204" pitchFamily="34" charset="0"/>
              </a:rPr>
              <a:t>疫情</a:t>
            </a:r>
            <a:r>
              <a:rPr lang="en-US" altLang="zh-CN" sz="1200" b="1" dirty="0">
                <a:solidFill>
                  <a:srgbClr val="FF0000">
                    <a:alpha val="70000"/>
                  </a:srgbClr>
                </a:solidFill>
                <a:ea typeface="微软雅黑" panose="020B0503020204020204" pitchFamily="34" charset="-122"/>
                <a:sym typeface="Arial" panose="020B0604020202020204" pitchFamily="34" charset="0"/>
              </a:rPr>
              <a:t>AOI-SDK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rPr>
              <a:t>基于全国确诊病例和疑似病例的分布情况，计算出对应的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分布及附近</a:t>
            </a:r>
            <a:r>
              <a:rPr lang="en-US" altLang="zh-CN" sz="1200" dirty="0">
                <a:solidFill>
                  <a:schemeClr val="bg1">
                    <a:lumMod val="10000"/>
                    <a:alpha val="70000"/>
                  </a:schemeClr>
                </a:solidFill>
                <a:ea typeface="微软雅黑" panose="020B0503020204020204" pitchFamily="34" charset="-122"/>
              </a:rPr>
              <a:t>10</a:t>
            </a:r>
            <a:r>
              <a:rPr lang="zh-CN" altLang="en-US" sz="1200" dirty="0">
                <a:solidFill>
                  <a:schemeClr val="bg1">
                    <a:lumMod val="10000"/>
                    <a:alpha val="70000"/>
                  </a:schemeClr>
                </a:solidFill>
                <a:ea typeface="微软雅黑" panose="020B0503020204020204" pitchFamily="34" charset="-122"/>
              </a:rPr>
              <a:t>千米内的</a:t>
            </a:r>
            <a:r>
              <a:rPr lang="en-US" altLang="zh-CN" sz="1200" dirty="0">
                <a:solidFill>
                  <a:schemeClr val="bg1">
                    <a:lumMod val="10000"/>
                    <a:alpha val="70000"/>
                  </a:schemeClr>
                </a:solidFill>
                <a:ea typeface="微软雅黑" panose="020B0503020204020204" pitchFamily="34" charset="-122"/>
              </a:rPr>
              <a:t>AOI</a:t>
            </a:r>
            <a:r>
              <a:rPr lang="zh-CN" altLang="en-US" sz="1200" dirty="0">
                <a:solidFill>
                  <a:schemeClr val="bg1">
                    <a:lumMod val="10000"/>
                    <a:alpha val="70000"/>
                  </a:schemeClr>
                </a:solidFill>
                <a:ea typeface="微软雅黑" panose="020B0503020204020204" pitchFamily="34" charset="-122"/>
              </a:rPr>
              <a:t>（具体指精细到小区、楼栋级别）数据，提供给国家卫健委规划信息司主办的小程序</a:t>
            </a:r>
            <a:r>
              <a:rPr lang="en-US" altLang="zh-CN" sz="1200" dirty="0">
                <a:solidFill>
                  <a:schemeClr val="bg1">
                    <a:lumMod val="10000"/>
                    <a:alpha val="70000"/>
                  </a:schemeClr>
                </a:solidFill>
                <a:ea typeface="微软雅黑" panose="020B0503020204020204" pitchFamily="34" charset="-122"/>
              </a:rPr>
              <a:t>“</a:t>
            </a:r>
            <a:r>
              <a:rPr lang="zh-CN" altLang="en-US" sz="1200" b="1" dirty="0">
                <a:solidFill>
                  <a:schemeClr val="bg1">
                    <a:lumMod val="10000"/>
                    <a:alpha val="70000"/>
                  </a:schemeClr>
                </a:solidFill>
                <a:ea typeface="微软雅黑" panose="020B0503020204020204" pitchFamily="34" charset="-122"/>
              </a:rPr>
              <a:t>小管家</a:t>
            </a:r>
            <a:r>
              <a:rPr lang="en-US" altLang="zh-CN" sz="1200" dirty="0">
                <a:solidFill>
                  <a:schemeClr val="bg1">
                    <a:lumMod val="10000"/>
                    <a:alpha val="70000"/>
                  </a:schemeClr>
                </a:solidFill>
                <a:ea typeface="微软雅黑" panose="020B0503020204020204" pitchFamily="34" charset="-122"/>
              </a:rPr>
              <a:t>”</a:t>
            </a:r>
            <a:r>
              <a:rPr lang="zh-CN" altLang="en-US" sz="1200" dirty="0">
                <a:solidFill>
                  <a:schemeClr val="bg1">
                    <a:lumMod val="10000"/>
                    <a:alpha val="70000"/>
                  </a:schemeClr>
                </a:solidFill>
                <a:ea typeface="微软雅黑" panose="020B0503020204020204" pitchFamily="34" charset="-122"/>
              </a:rPr>
              <a:t>使用，为疫情防控贡献力量</a:t>
            </a:r>
            <a:endParaRPr lang="zh-CN" altLang="en-US"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2" name="矩形 1">
            <a:extLst>
              <a:ext uri="{FF2B5EF4-FFF2-40B4-BE49-F238E27FC236}">
                <a16:creationId xmlns:a16="http://schemas.microsoft.com/office/drawing/2014/main" id="{75BAB5EF-559C-4D83-AF5A-149DB8F14F20}"/>
              </a:ext>
            </a:extLst>
          </p:cNvPr>
          <p:cNvSpPr/>
          <p:nvPr/>
        </p:nvSpPr>
        <p:spPr>
          <a:xfrm>
            <a:off x="10031771" y="4447713"/>
            <a:ext cx="1597981" cy="126950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highlight>
                  <a:srgbClr val="808080"/>
                </a:highlight>
              </a:rPr>
              <a:t>单元区域</a:t>
            </a:r>
            <a:r>
              <a:rPr lang="en-US" altLang="zh-CN" dirty="0">
                <a:highlight>
                  <a:srgbClr val="808080"/>
                </a:highlight>
              </a:rPr>
              <a:t>/AOI</a:t>
            </a:r>
            <a:endParaRPr lang="zh-CN" altLang="en-US" dirty="0">
              <a:highlight>
                <a:srgbClr val="808080"/>
              </a:highlight>
            </a:endParaRPr>
          </a:p>
        </p:txBody>
      </p:sp>
      <p:cxnSp>
        <p:nvCxnSpPr>
          <p:cNvPr id="4" name="直接箭头连接符 3">
            <a:extLst>
              <a:ext uri="{FF2B5EF4-FFF2-40B4-BE49-F238E27FC236}">
                <a16:creationId xmlns:a16="http://schemas.microsoft.com/office/drawing/2014/main" id="{3839EAD0-9872-4538-B7D8-7D852E245E32}"/>
              </a:ext>
            </a:extLst>
          </p:cNvPr>
          <p:cNvCxnSpPr/>
          <p:nvPr/>
        </p:nvCxnSpPr>
        <p:spPr>
          <a:xfrm flipH="1">
            <a:off x="10378000" y="3437878"/>
            <a:ext cx="443884" cy="645850"/>
          </a:xfrm>
          <a:prstGeom prst="straightConnector1">
            <a:avLst/>
          </a:prstGeom>
          <a:ln w="28575">
            <a:solidFill>
              <a:srgbClr val="FF00FF"/>
            </a:solidFill>
            <a:tailEnd type="triangle"/>
          </a:ln>
        </p:spPr>
        <p:style>
          <a:lnRef idx="1">
            <a:schemeClr val="accent1"/>
          </a:lnRef>
          <a:fillRef idx="0">
            <a:schemeClr val="accent1"/>
          </a:fillRef>
          <a:effectRef idx="0">
            <a:schemeClr val="accent1"/>
          </a:effectRef>
          <a:fontRef idx="minor">
            <a:schemeClr val="tx1"/>
          </a:fontRef>
        </p:style>
      </p:cxnSp>
      <p:sp>
        <p:nvSpPr>
          <p:cNvPr id="8" name="菱形 7">
            <a:extLst>
              <a:ext uri="{FF2B5EF4-FFF2-40B4-BE49-F238E27FC236}">
                <a16:creationId xmlns:a16="http://schemas.microsoft.com/office/drawing/2014/main" id="{369F7257-A1FE-458E-B4B2-0EE00EAD3D22}"/>
              </a:ext>
            </a:extLst>
          </p:cNvPr>
          <p:cNvSpPr/>
          <p:nvPr/>
        </p:nvSpPr>
        <p:spPr>
          <a:xfrm>
            <a:off x="8202971" y="4376692"/>
            <a:ext cx="470516" cy="408373"/>
          </a:xfrm>
          <a:prstGeom prst="diamond">
            <a:avLst/>
          </a:prstGeom>
          <a:noFill/>
          <a:ln w="190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圆角 23">
            <a:extLst>
              <a:ext uri="{FF2B5EF4-FFF2-40B4-BE49-F238E27FC236}">
                <a16:creationId xmlns:a16="http://schemas.microsoft.com/office/drawing/2014/main" id="{1947B908-FA6B-4B99-A007-6EC3957309EF}"/>
              </a:ext>
            </a:extLst>
          </p:cNvPr>
          <p:cNvSpPr/>
          <p:nvPr/>
        </p:nvSpPr>
        <p:spPr>
          <a:xfrm>
            <a:off x="7472043" y="3724182"/>
            <a:ext cx="437964" cy="359546"/>
          </a:xfrm>
          <a:prstGeom prst="roundRect">
            <a:avLst/>
          </a:prstGeom>
          <a:noFill/>
          <a:ln w="28575">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流程图: 磁盘 14">
            <a:extLst>
              <a:ext uri="{FF2B5EF4-FFF2-40B4-BE49-F238E27FC236}">
                <a16:creationId xmlns:a16="http://schemas.microsoft.com/office/drawing/2014/main" id="{DE8F75A6-8D00-4624-97BE-FDCDBA6601ED}"/>
              </a:ext>
            </a:extLst>
          </p:cNvPr>
          <p:cNvSpPr/>
          <p:nvPr/>
        </p:nvSpPr>
        <p:spPr>
          <a:xfrm>
            <a:off x="587119" y="4201872"/>
            <a:ext cx="704291" cy="541538"/>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地址</a:t>
            </a:r>
          </a:p>
        </p:txBody>
      </p:sp>
      <p:sp>
        <p:nvSpPr>
          <p:cNvPr id="17" name="箭头: 右 16">
            <a:extLst>
              <a:ext uri="{FF2B5EF4-FFF2-40B4-BE49-F238E27FC236}">
                <a16:creationId xmlns:a16="http://schemas.microsoft.com/office/drawing/2014/main" id="{6DD8DB03-4520-4AA6-A83F-2BA0DC36F19D}"/>
              </a:ext>
            </a:extLst>
          </p:cNvPr>
          <p:cNvSpPr/>
          <p:nvPr/>
        </p:nvSpPr>
        <p:spPr>
          <a:xfrm>
            <a:off x="1473229" y="4302988"/>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文档 17">
            <a:extLst>
              <a:ext uri="{FF2B5EF4-FFF2-40B4-BE49-F238E27FC236}">
                <a16:creationId xmlns:a16="http://schemas.microsoft.com/office/drawing/2014/main" id="{F5543A19-BB3C-4BAB-B9E6-52FB7F764002}"/>
              </a:ext>
            </a:extLst>
          </p:cNvPr>
          <p:cNvSpPr/>
          <p:nvPr/>
        </p:nvSpPr>
        <p:spPr>
          <a:xfrm>
            <a:off x="2093960" y="4051486"/>
            <a:ext cx="1067556" cy="842311"/>
          </a:xfrm>
          <a:prstGeom prst="flowChart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单元区域</a:t>
            </a:r>
            <a:r>
              <a:rPr lang="en-US" altLang="zh-CN" dirty="0"/>
              <a:t>/AOI</a:t>
            </a:r>
            <a:endParaRPr lang="zh-CN" altLang="en-US" dirty="0"/>
          </a:p>
        </p:txBody>
      </p:sp>
      <p:sp>
        <p:nvSpPr>
          <p:cNvPr id="19" name="箭头: 右 18">
            <a:extLst>
              <a:ext uri="{FF2B5EF4-FFF2-40B4-BE49-F238E27FC236}">
                <a16:creationId xmlns:a16="http://schemas.microsoft.com/office/drawing/2014/main" id="{80CBC783-2A6A-4E12-9F70-C561E911BEEE}"/>
              </a:ext>
            </a:extLst>
          </p:cNvPr>
          <p:cNvSpPr/>
          <p:nvPr/>
        </p:nvSpPr>
        <p:spPr>
          <a:xfrm>
            <a:off x="3343336" y="4302988"/>
            <a:ext cx="438912" cy="33930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笑脸 19">
            <a:extLst>
              <a:ext uri="{FF2B5EF4-FFF2-40B4-BE49-F238E27FC236}">
                <a16:creationId xmlns:a16="http://schemas.microsoft.com/office/drawing/2014/main" id="{3414F7DF-77DA-4218-B806-678D3DE46AED}"/>
              </a:ext>
            </a:extLst>
          </p:cNvPr>
          <p:cNvSpPr/>
          <p:nvPr/>
        </p:nvSpPr>
        <p:spPr>
          <a:xfrm>
            <a:off x="3964068" y="4004641"/>
            <a:ext cx="936000" cy="936000"/>
          </a:xfrm>
          <a:prstGeom prst="smileyFac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小哥</a:t>
            </a:r>
          </a:p>
        </p:txBody>
      </p:sp>
      <p:sp>
        <p:nvSpPr>
          <p:cNvPr id="16" name="流程图: 多文档 15">
            <a:extLst>
              <a:ext uri="{FF2B5EF4-FFF2-40B4-BE49-F238E27FC236}">
                <a16:creationId xmlns:a16="http://schemas.microsoft.com/office/drawing/2014/main" id="{650AD4B4-6132-4FB9-BFD4-9B7BC7F1EBD0}"/>
              </a:ext>
            </a:extLst>
          </p:cNvPr>
          <p:cNvSpPr/>
          <p:nvPr/>
        </p:nvSpPr>
        <p:spPr>
          <a:xfrm>
            <a:off x="1764874" y="5378642"/>
            <a:ext cx="1553591" cy="996331"/>
          </a:xfrm>
          <a:prstGeom prst="flowChartMultidocumen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a:spcAft>
                <a:spcPts val="600"/>
              </a:spcAft>
              <a:buFont typeface="Arial" panose="020B0604020202020204" pitchFamily="34" charset="0"/>
              <a:buChar char="•"/>
            </a:pPr>
            <a:r>
              <a:rPr lang="en-US" altLang="zh-CN" sz="1100" dirty="0" err="1">
                <a:solidFill>
                  <a:schemeClr val="tx1"/>
                </a:solidFill>
              </a:rPr>
              <a:t>GeoServer</a:t>
            </a:r>
            <a:r>
              <a:rPr lang="zh-CN" altLang="en-US" sz="1100" dirty="0">
                <a:solidFill>
                  <a:schemeClr val="tx1"/>
                </a:solidFill>
              </a:rPr>
              <a:t>服务</a:t>
            </a:r>
            <a:endParaRPr lang="en-US" altLang="zh-CN" sz="1100" dirty="0">
              <a:solidFill>
                <a:schemeClr val="tx1"/>
              </a:solidFill>
            </a:endParaRPr>
          </a:p>
          <a:p>
            <a:pPr marL="171450" indent="-171450">
              <a:spcAft>
                <a:spcPts val="600"/>
              </a:spcAft>
              <a:buFont typeface="Arial" panose="020B0604020202020204" pitchFamily="34" charset="0"/>
              <a:buChar char="•"/>
            </a:pPr>
            <a:r>
              <a:rPr lang="zh-CN" altLang="en-US" sz="1100" dirty="0">
                <a:solidFill>
                  <a:schemeClr val="tx1"/>
                </a:solidFill>
              </a:rPr>
              <a:t>矢量切片</a:t>
            </a:r>
          </a:p>
        </p:txBody>
      </p:sp>
      <p:pic>
        <p:nvPicPr>
          <p:cNvPr id="7" name="图片 6">
            <a:extLst>
              <a:ext uri="{FF2B5EF4-FFF2-40B4-BE49-F238E27FC236}">
                <a16:creationId xmlns:a16="http://schemas.microsoft.com/office/drawing/2014/main" id="{CA236336-AE4D-4CA6-A55A-DD729CD1D753}"/>
              </a:ext>
            </a:extLst>
          </p:cNvPr>
          <p:cNvPicPr>
            <a:picLocks noChangeAspect="1"/>
          </p:cNvPicPr>
          <p:nvPr/>
        </p:nvPicPr>
        <p:blipFill>
          <a:blip r:embed="rId3"/>
          <a:stretch>
            <a:fillRect/>
          </a:stretch>
        </p:blipFill>
        <p:spPr>
          <a:xfrm>
            <a:off x="808690" y="5076756"/>
            <a:ext cx="3638095" cy="180952"/>
          </a:xfrm>
          <a:prstGeom prst="rect">
            <a:avLst/>
          </a:prstGeom>
        </p:spPr>
      </p:pic>
      <p:pic>
        <p:nvPicPr>
          <p:cNvPr id="25" name="图片 24">
            <a:extLst>
              <a:ext uri="{FF2B5EF4-FFF2-40B4-BE49-F238E27FC236}">
                <a16:creationId xmlns:a16="http://schemas.microsoft.com/office/drawing/2014/main" id="{B00A27AA-E69E-432D-B975-99FA80950DC9}"/>
              </a:ext>
            </a:extLst>
          </p:cNvPr>
          <p:cNvPicPr>
            <a:picLocks noChangeAspect="1"/>
          </p:cNvPicPr>
          <p:nvPr/>
        </p:nvPicPr>
        <p:blipFill>
          <a:blip r:embed="rId4"/>
          <a:stretch>
            <a:fillRect/>
          </a:stretch>
        </p:blipFill>
        <p:spPr>
          <a:xfrm>
            <a:off x="413849" y="3907232"/>
            <a:ext cx="2303633" cy="2520000"/>
          </a:xfrm>
          <a:prstGeom prst="rect">
            <a:avLst/>
          </a:prstGeom>
        </p:spPr>
      </p:pic>
      <p:pic>
        <p:nvPicPr>
          <p:cNvPr id="23" name="图片 22">
            <a:extLst>
              <a:ext uri="{FF2B5EF4-FFF2-40B4-BE49-F238E27FC236}">
                <a16:creationId xmlns:a16="http://schemas.microsoft.com/office/drawing/2014/main" id="{E23999AD-EF42-4D28-9EC6-718634224222}"/>
              </a:ext>
            </a:extLst>
          </p:cNvPr>
          <p:cNvPicPr>
            <a:picLocks noChangeAspect="1"/>
          </p:cNvPicPr>
          <p:nvPr/>
        </p:nvPicPr>
        <p:blipFill rotWithShape="1">
          <a:blip r:embed="rId5"/>
          <a:srcRect t="5760" r="48308"/>
          <a:stretch/>
        </p:blipFill>
        <p:spPr>
          <a:xfrm>
            <a:off x="2714691" y="3724182"/>
            <a:ext cx="2323172" cy="2880000"/>
          </a:xfrm>
          <a:prstGeom prst="rect">
            <a:avLst/>
          </a:prstGeom>
        </p:spPr>
      </p:pic>
    </p:spTree>
    <p:extLst>
      <p:ext uri="{BB962C8B-B14F-4D97-AF65-F5344CB8AC3E}">
        <p14:creationId xmlns:p14="http://schemas.microsoft.com/office/powerpoint/2010/main" val="575314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fltVal val="0"/>
                                          </p:val>
                                        </p:tav>
                                        <p:tav tm="100000">
                                          <p:val>
                                            <p:strVal val="#ppt_h"/>
                                          </p:val>
                                        </p:tav>
                                      </p:tavLst>
                                    </p:anim>
                                    <p:animEffect transition="in" filter="fade">
                                      <p:cBhvr>
                                        <p:cTn id="15" dur="500"/>
                                        <p:tgtEl>
                                          <p:spTgt spid="4"/>
                                        </p:tgtEl>
                                      </p:cBhvr>
                                    </p:animEffect>
                                  </p:childTnLst>
                                </p:cTn>
                              </p:par>
                            </p:childTnLst>
                          </p:cTn>
                        </p:par>
                        <p:par>
                          <p:cTn id="16" fill="hold">
                            <p:stCondLst>
                              <p:cond delay="1000"/>
                            </p:stCondLst>
                            <p:childTnLst>
                              <p:par>
                                <p:cTn id="17" presetID="26" presetClass="emph" presetSubtype="0" fill="hold" nodeType="afterEffect">
                                  <p:stCondLst>
                                    <p:cond delay="0"/>
                                  </p:stCondLst>
                                  <p:childTnLst>
                                    <p:animEffect transition="out" filter="fade">
                                      <p:cBhvr>
                                        <p:cTn id="18" dur="500" tmFilter="0, 0; .2, .5; .8, .5; 1, 0"/>
                                        <p:tgtEl>
                                          <p:spTgt spid="4"/>
                                        </p:tgtEl>
                                      </p:cBhvr>
                                    </p:animEffect>
                                    <p:animScale>
                                      <p:cBhvr>
                                        <p:cTn id="19" dur="250" autoRev="1" fill="hold"/>
                                        <p:tgtEl>
                                          <p:spTgt spid="4"/>
                                        </p:tgtEl>
                                      </p:cBhvr>
                                      <p:by x="105000" y="105000"/>
                                    </p:animScale>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2000"/>
                            </p:stCondLst>
                            <p:childTnLst>
                              <p:par>
                                <p:cTn id="27" presetID="26" presetClass="emph" presetSubtype="0" fill="hold" grpId="1" nodeType="afterEffect">
                                  <p:stCondLst>
                                    <p:cond delay="0"/>
                                  </p:stCondLst>
                                  <p:childTnLst>
                                    <p:animEffect transition="out" filter="fade">
                                      <p:cBhvr>
                                        <p:cTn id="28" dur="500" tmFilter="0, 0; .2, .5; .8, .5; 1, 0"/>
                                        <p:tgtEl>
                                          <p:spTgt spid="8"/>
                                        </p:tgtEl>
                                      </p:cBhvr>
                                    </p:animEffect>
                                    <p:animScale>
                                      <p:cBhvr>
                                        <p:cTn id="29" dur="250" autoRev="1" fill="hold"/>
                                        <p:tgtEl>
                                          <p:spTgt spid="8"/>
                                        </p:tgtEl>
                                      </p:cBhvr>
                                      <p:by x="105000" y="105000"/>
                                    </p:animScale>
                                  </p:childTnLst>
                                </p:cTn>
                              </p:par>
                            </p:childTnLst>
                          </p:cTn>
                        </p:par>
                        <p:par>
                          <p:cTn id="30" fill="hold">
                            <p:stCondLst>
                              <p:cond delay="2500"/>
                            </p:stCondLst>
                            <p:childTnLst>
                              <p:par>
                                <p:cTn id="31" presetID="53" presetClass="entr" presetSubtype="16"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p:cTn id="33" dur="500" fill="hold"/>
                                        <p:tgtEl>
                                          <p:spTgt spid="24"/>
                                        </p:tgtEl>
                                        <p:attrNameLst>
                                          <p:attrName>ppt_w</p:attrName>
                                        </p:attrNameLst>
                                      </p:cBhvr>
                                      <p:tavLst>
                                        <p:tav tm="0">
                                          <p:val>
                                            <p:fltVal val="0"/>
                                          </p:val>
                                        </p:tav>
                                        <p:tav tm="100000">
                                          <p:val>
                                            <p:strVal val="#ppt_w"/>
                                          </p:val>
                                        </p:tav>
                                      </p:tavLst>
                                    </p:anim>
                                    <p:anim calcmode="lin" valueType="num">
                                      <p:cBhvr>
                                        <p:cTn id="34" dur="500" fill="hold"/>
                                        <p:tgtEl>
                                          <p:spTgt spid="24"/>
                                        </p:tgtEl>
                                        <p:attrNameLst>
                                          <p:attrName>ppt_h</p:attrName>
                                        </p:attrNameLst>
                                      </p:cBhvr>
                                      <p:tavLst>
                                        <p:tav tm="0">
                                          <p:val>
                                            <p:fltVal val="0"/>
                                          </p:val>
                                        </p:tav>
                                        <p:tav tm="100000">
                                          <p:val>
                                            <p:strVal val="#ppt_h"/>
                                          </p:val>
                                        </p:tav>
                                      </p:tavLst>
                                    </p:anim>
                                    <p:animEffect transition="in" filter="fade">
                                      <p:cBhvr>
                                        <p:cTn id="35" dur="500"/>
                                        <p:tgtEl>
                                          <p:spTgt spid="24"/>
                                        </p:tgtEl>
                                      </p:cBhvr>
                                    </p:animEffect>
                                  </p:childTnLst>
                                </p:cTn>
                              </p:par>
                            </p:childTnLst>
                          </p:cTn>
                        </p:par>
                        <p:par>
                          <p:cTn id="36" fill="hold">
                            <p:stCondLst>
                              <p:cond delay="3000"/>
                            </p:stCondLst>
                            <p:childTnLst>
                              <p:par>
                                <p:cTn id="37" presetID="26" presetClass="emph" presetSubtype="0" fill="hold" grpId="1" nodeType="afterEffect">
                                  <p:stCondLst>
                                    <p:cond delay="0"/>
                                  </p:stCondLst>
                                  <p:childTnLst>
                                    <p:animEffect transition="out" filter="fade">
                                      <p:cBhvr>
                                        <p:cTn id="38" dur="500" tmFilter="0, 0; .2, .5; .8, .5; 1, 0"/>
                                        <p:tgtEl>
                                          <p:spTgt spid="24"/>
                                        </p:tgtEl>
                                      </p:cBhvr>
                                    </p:animEffect>
                                    <p:animScale>
                                      <p:cBhvr>
                                        <p:cTn id="39" dur="250" autoRev="1" fill="hold"/>
                                        <p:tgtEl>
                                          <p:spTgt spid="24"/>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wipe(left)">
                                      <p:cBhvr>
                                        <p:cTn id="44" dur="500"/>
                                        <p:tgtEl>
                                          <p:spTgt spid="15"/>
                                        </p:tgtEl>
                                      </p:cBhvr>
                                    </p:animEffect>
                                  </p:childTnLst>
                                </p:cTn>
                              </p:par>
                            </p:childTnLst>
                          </p:cTn>
                        </p:par>
                        <p:par>
                          <p:cTn id="45" fill="hold">
                            <p:stCondLst>
                              <p:cond delay="500"/>
                            </p:stCondLst>
                            <p:childTnLst>
                              <p:par>
                                <p:cTn id="46" presetID="22" presetClass="entr" presetSubtype="8"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wipe(left)">
                                      <p:cBhvr>
                                        <p:cTn id="48" dur="500"/>
                                        <p:tgtEl>
                                          <p:spTgt spid="17"/>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animEffect transition="in" filter="wipe(left)">
                                      <p:cBhvr>
                                        <p:cTn id="53" dur="500"/>
                                        <p:tgtEl>
                                          <p:spTgt spid="18"/>
                                        </p:tgtEl>
                                      </p:cBhvr>
                                    </p:animEffect>
                                  </p:childTnLst>
                                </p:cTn>
                              </p:par>
                            </p:childTnLst>
                          </p:cTn>
                        </p:par>
                        <p:par>
                          <p:cTn id="54" fill="hold">
                            <p:stCondLst>
                              <p:cond delay="500"/>
                            </p:stCondLst>
                            <p:childTnLst>
                              <p:par>
                                <p:cTn id="55" presetID="22" presetClass="entr" presetSubtype="8" fill="hold" grpId="0"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500"/>
                                        <p:tgtEl>
                                          <p:spTgt spid="19"/>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grpId="0" nodeType="clickEffect">
                                  <p:stCondLst>
                                    <p:cond delay="0"/>
                                  </p:stCondLst>
                                  <p:childTnLst>
                                    <p:set>
                                      <p:cBhvr>
                                        <p:cTn id="61" dur="1" fill="hold">
                                          <p:stCondLst>
                                            <p:cond delay="0"/>
                                          </p:stCondLst>
                                        </p:cTn>
                                        <p:tgtEl>
                                          <p:spTgt spid="20"/>
                                        </p:tgtEl>
                                        <p:attrNameLst>
                                          <p:attrName>style.visibility</p:attrName>
                                        </p:attrNameLst>
                                      </p:cBhvr>
                                      <p:to>
                                        <p:strVal val="visible"/>
                                      </p:to>
                                    </p:set>
                                    <p:animEffect transition="in" filter="wipe(left)">
                                      <p:cBhvr>
                                        <p:cTn id="62" dur="500"/>
                                        <p:tgtEl>
                                          <p:spTgt spid="20"/>
                                        </p:tgtEl>
                                      </p:cBhvr>
                                    </p:animEffect>
                                  </p:childTnLst>
                                </p:cTn>
                              </p:par>
                            </p:childTnLst>
                          </p:cTn>
                        </p:par>
                        <p:par>
                          <p:cTn id="63" fill="hold">
                            <p:stCondLst>
                              <p:cond delay="500"/>
                            </p:stCondLst>
                            <p:childTnLst>
                              <p:par>
                                <p:cTn id="64" presetID="22" presetClass="entr" presetSubtype="4" fill="hold" nodeType="afterEffect">
                                  <p:stCondLst>
                                    <p:cond delay="500"/>
                                  </p:stCondLst>
                                  <p:childTnLst>
                                    <p:set>
                                      <p:cBhvr>
                                        <p:cTn id="65" dur="1" fill="hold">
                                          <p:stCondLst>
                                            <p:cond delay="0"/>
                                          </p:stCondLst>
                                        </p:cTn>
                                        <p:tgtEl>
                                          <p:spTgt spid="7"/>
                                        </p:tgtEl>
                                        <p:attrNameLst>
                                          <p:attrName>style.visibility</p:attrName>
                                        </p:attrNameLst>
                                      </p:cBhvr>
                                      <p:to>
                                        <p:strVal val="visible"/>
                                      </p:to>
                                    </p:set>
                                    <p:animEffect transition="in" filter="wipe(down)">
                                      <p:cBhvr>
                                        <p:cTn id="66" dur="500"/>
                                        <p:tgtEl>
                                          <p:spTgt spid="7"/>
                                        </p:tgtEl>
                                      </p:cBhvr>
                                    </p:animEffect>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16"/>
                                        </p:tgtEl>
                                        <p:attrNameLst>
                                          <p:attrName>style.visibility</p:attrName>
                                        </p:attrNameLst>
                                      </p:cBhvr>
                                      <p:to>
                                        <p:strVal val="visible"/>
                                      </p:to>
                                    </p:set>
                                    <p:anim calcmode="lin" valueType="num">
                                      <p:cBhvr>
                                        <p:cTn id="70" dur="500" fill="hold"/>
                                        <p:tgtEl>
                                          <p:spTgt spid="16"/>
                                        </p:tgtEl>
                                        <p:attrNameLst>
                                          <p:attrName>ppt_w</p:attrName>
                                        </p:attrNameLst>
                                      </p:cBhvr>
                                      <p:tavLst>
                                        <p:tav tm="0">
                                          <p:val>
                                            <p:fltVal val="0"/>
                                          </p:val>
                                        </p:tav>
                                        <p:tav tm="100000">
                                          <p:val>
                                            <p:strVal val="#ppt_w"/>
                                          </p:val>
                                        </p:tav>
                                      </p:tavLst>
                                    </p:anim>
                                    <p:anim calcmode="lin" valueType="num">
                                      <p:cBhvr>
                                        <p:cTn id="71" dur="500" fill="hold"/>
                                        <p:tgtEl>
                                          <p:spTgt spid="16"/>
                                        </p:tgtEl>
                                        <p:attrNameLst>
                                          <p:attrName>ppt_h</p:attrName>
                                        </p:attrNameLst>
                                      </p:cBhvr>
                                      <p:tavLst>
                                        <p:tav tm="0">
                                          <p:val>
                                            <p:fltVal val="0"/>
                                          </p:val>
                                        </p:tav>
                                        <p:tav tm="100000">
                                          <p:val>
                                            <p:strVal val="#ppt_h"/>
                                          </p:val>
                                        </p:tav>
                                      </p:tavLst>
                                    </p:anim>
                                    <p:animEffect transition="in" filter="fade">
                                      <p:cBhvr>
                                        <p:cTn id="72" dur="500"/>
                                        <p:tgtEl>
                                          <p:spTgt spid="16"/>
                                        </p:tgtEl>
                                      </p:cBhvr>
                                    </p:animEffect>
                                  </p:childTnLst>
                                </p:cTn>
                              </p:par>
                            </p:childTnLst>
                          </p:cTn>
                        </p:par>
                      </p:childTnLst>
                    </p:cTn>
                  </p:par>
                  <p:par>
                    <p:cTn id="73" fill="hold">
                      <p:stCondLst>
                        <p:cond delay="indefinite"/>
                      </p:stCondLst>
                      <p:childTnLst>
                        <p:par>
                          <p:cTn id="74" fill="hold">
                            <p:stCondLst>
                              <p:cond delay="0"/>
                            </p:stCondLst>
                            <p:childTnLst>
                              <p:par>
                                <p:cTn id="75" presetID="53" presetClass="entr" presetSubtype="16" fill="hold" nodeType="click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childTnLst>
                          </p:cTn>
                        </p:par>
                      </p:childTnLst>
                    </p:cTn>
                  </p:par>
                  <p:par>
                    <p:cTn id="80" fill="hold">
                      <p:stCondLst>
                        <p:cond delay="indefinite"/>
                      </p:stCondLst>
                      <p:childTnLst>
                        <p:par>
                          <p:cTn id="81" fill="hold">
                            <p:stCondLst>
                              <p:cond delay="0"/>
                            </p:stCondLst>
                            <p:childTnLst>
                              <p:par>
                                <p:cTn id="82" presetID="53" presetClass="entr" presetSubtype="16" fill="hold" nodeType="clickEffect">
                                  <p:stCondLst>
                                    <p:cond delay="0"/>
                                  </p:stCondLst>
                                  <p:childTnLst>
                                    <p:set>
                                      <p:cBhvr>
                                        <p:cTn id="83" dur="1" fill="hold">
                                          <p:stCondLst>
                                            <p:cond delay="0"/>
                                          </p:stCondLst>
                                        </p:cTn>
                                        <p:tgtEl>
                                          <p:spTgt spid="23"/>
                                        </p:tgtEl>
                                        <p:attrNameLst>
                                          <p:attrName>style.visibility</p:attrName>
                                        </p:attrNameLst>
                                      </p:cBhvr>
                                      <p:to>
                                        <p:strVal val="visible"/>
                                      </p:to>
                                    </p:set>
                                    <p:anim calcmode="lin" valueType="num">
                                      <p:cBhvr>
                                        <p:cTn id="84" dur="500" fill="hold"/>
                                        <p:tgtEl>
                                          <p:spTgt spid="23"/>
                                        </p:tgtEl>
                                        <p:attrNameLst>
                                          <p:attrName>ppt_w</p:attrName>
                                        </p:attrNameLst>
                                      </p:cBhvr>
                                      <p:tavLst>
                                        <p:tav tm="0">
                                          <p:val>
                                            <p:fltVal val="0"/>
                                          </p:val>
                                        </p:tav>
                                        <p:tav tm="100000">
                                          <p:val>
                                            <p:strVal val="#ppt_w"/>
                                          </p:val>
                                        </p:tav>
                                      </p:tavLst>
                                    </p:anim>
                                    <p:anim calcmode="lin" valueType="num">
                                      <p:cBhvr>
                                        <p:cTn id="85" dur="500" fill="hold"/>
                                        <p:tgtEl>
                                          <p:spTgt spid="23"/>
                                        </p:tgtEl>
                                        <p:attrNameLst>
                                          <p:attrName>ppt_h</p:attrName>
                                        </p:attrNameLst>
                                      </p:cBhvr>
                                      <p:tavLst>
                                        <p:tav tm="0">
                                          <p:val>
                                            <p:fltVal val="0"/>
                                          </p:val>
                                        </p:tav>
                                        <p:tav tm="100000">
                                          <p:val>
                                            <p:strVal val="#ppt_h"/>
                                          </p:val>
                                        </p:tav>
                                      </p:tavLst>
                                    </p:anim>
                                    <p:animEffect transition="in" filter="fade">
                                      <p:cBhvr>
                                        <p:cTn id="86"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animBg="1"/>
      <p:bldP spid="8" grpId="1" animBg="1"/>
      <p:bldP spid="24" grpId="0" animBg="1"/>
      <p:bldP spid="24" grpId="1" animBg="1"/>
      <p:bldP spid="15" grpId="0" animBg="1"/>
      <p:bldP spid="17" grpId="0" animBg="1"/>
      <p:bldP spid="18" grpId="0" animBg="1"/>
      <p:bldP spid="19" grpId="0" animBg="1"/>
      <p:bldP spid="20"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404124" y="1890892"/>
            <a:ext cx="2691501" cy="3392595"/>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精准到楼栋单元的</a:t>
            </a:r>
            <a:r>
              <a:rPr lang="zh-CN" altLang="en-US" sz="1200" dirty="0">
                <a:solidFill>
                  <a:srgbClr val="FF0000">
                    <a:alpha val="70000"/>
                  </a:srgbClr>
                </a:solidFill>
                <a:ea typeface="微软雅黑" panose="020B0503020204020204" pitchFamily="34" charset="-122"/>
                <a:sym typeface="Arial" panose="020B0604020202020204" pitchFamily="34" charset="0"/>
              </a:rPr>
              <a:t>高精地址</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18</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级地址解析，</a:t>
            </a:r>
            <a:r>
              <a:rPr lang="zh-CN" altLang="en-US" sz="1200" dirty="0">
                <a:solidFill>
                  <a:srgbClr val="FF0000">
                    <a:alpha val="70000"/>
                  </a:srgbClr>
                </a:solidFill>
                <a:ea typeface="微软雅黑" panose="020B0503020204020204" pitchFamily="34" charset="-122"/>
                <a:sym typeface="Arial" panose="020B0604020202020204" pitchFamily="34" charset="0"/>
              </a:rPr>
              <a:t>智能输入提示</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rgbClr val="FF0000">
                    <a:alpha val="70000"/>
                  </a:srgbClr>
                </a:solidFill>
                <a:ea typeface="微软雅黑" panose="020B0503020204020204" pitchFamily="34" charset="-122"/>
                <a:sym typeface="Arial" panose="020B0604020202020204" pitchFamily="34" charset="0"/>
              </a:rPr>
              <a:t>正</a:t>
            </a:r>
            <a:r>
              <a:rPr lang="en-US" altLang="zh-CN" sz="1200" dirty="0">
                <a:solidFill>
                  <a:srgbClr val="FF0000">
                    <a:alpha val="70000"/>
                  </a:srgbClr>
                </a:solidFill>
                <a:ea typeface="微软雅黑" panose="020B0503020204020204" pitchFamily="34" charset="-122"/>
                <a:sym typeface="Arial" panose="020B0604020202020204" pitchFamily="34" charset="0"/>
              </a:rPr>
              <a:t>/</a:t>
            </a:r>
            <a:r>
              <a:rPr lang="zh-CN" altLang="en-US" sz="1200" dirty="0">
                <a:solidFill>
                  <a:srgbClr val="FF0000">
                    <a:alpha val="70000"/>
                  </a:srgbClr>
                </a:solidFill>
                <a:ea typeface="微软雅黑" panose="020B0503020204020204" pitchFamily="34" charset="-122"/>
                <a:sym typeface="Arial" panose="020B0604020202020204" pitchFamily="34" charset="0"/>
              </a:rPr>
              <a:t>逆地理编码</a:t>
            </a:r>
            <a:r>
              <a:rPr lang="zh-CN" altLang="en-US" sz="1200" dirty="0">
                <a:solidFill>
                  <a:schemeClr val="tx1">
                    <a:alpha val="70000"/>
                  </a:schemeClr>
                </a:solidFill>
                <a:ea typeface="微软雅黑" panose="020B0503020204020204" pitchFamily="34" charset="-122"/>
                <a:sym typeface="Arial" panose="020B0604020202020204" pitchFamily="34" charset="0"/>
              </a:rPr>
              <a:t>（经纬度↔文本地址）</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地址大数据服务</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日亿级位置服务请求、支持车辆</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终端定位服务、提供导航</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b="1" dirty="0">
                <a:solidFill>
                  <a:schemeClr val="bg1">
                    <a:lumMod val="10000"/>
                    <a:alpha val="70000"/>
                  </a:schemeClr>
                </a:solidFill>
                <a:ea typeface="微软雅黑" panose="020B0503020204020204" pitchFamily="34" charset="-122"/>
                <a:sym typeface="Arial" panose="020B0604020202020204" pitchFamily="34" charset="0"/>
              </a:rPr>
              <a:t>客户下单、智能调度、快递分单、中转分拣、智能派件</a:t>
            </a:r>
            <a:endParaRPr lang="en-US" altLang="zh-CN" sz="1200" b="1"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tx1">
                    <a:alpha val="70000"/>
                  </a:schemeClr>
                </a:solidFill>
                <a:ea typeface="微软雅黑" panose="020B0503020204020204" pitchFamily="34" charset="-122"/>
                <a:sym typeface="Arial" panose="020B0604020202020204" pitchFamily="34" charset="0"/>
              </a:rPr>
              <a:t>数据维护：底图上进行点线面数据增删改的操作，数据维护</a:t>
            </a:r>
            <a:endParaRPr lang="en-US" altLang="zh-CN" sz="1200" dirty="0">
              <a:solidFill>
                <a:schemeClr val="tx1">
                  <a:alpha val="70000"/>
                </a:schemeClr>
              </a:solidFill>
              <a:ea typeface="微软雅黑" panose="020B0503020204020204" pitchFamily="34" charset="-122"/>
              <a:sym typeface="Arial" panose="020B0604020202020204" pitchFamily="34" charset="0"/>
            </a:endParaRPr>
          </a:p>
        </p:txBody>
      </p:sp>
      <p:pic>
        <p:nvPicPr>
          <p:cNvPr id="14" name="图片 13">
            <a:extLst>
              <a:ext uri="{FF2B5EF4-FFF2-40B4-BE49-F238E27FC236}">
                <a16:creationId xmlns:a16="http://schemas.microsoft.com/office/drawing/2014/main" id="{0E9CC850-0797-4C1B-A2DA-16D23EFC61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9917" y="1490782"/>
            <a:ext cx="8505825" cy="4791075"/>
          </a:xfrm>
          <a:prstGeom prst="rect">
            <a:avLst/>
          </a:prstGeom>
        </p:spPr>
      </p:pic>
      <p:sp>
        <p:nvSpPr>
          <p:cNvPr id="6" name="文本框 5">
            <a:extLst>
              <a:ext uri="{FF2B5EF4-FFF2-40B4-BE49-F238E27FC236}">
                <a16:creationId xmlns:a16="http://schemas.microsoft.com/office/drawing/2014/main" id="{46553981-4788-4E04-A1C6-320C3B83E2AB}"/>
              </a:ext>
            </a:extLst>
          </p:cNvPr>
          <p:cNvSpPr txBox="1"/>
          <p:nvPr/>
        </p:nvSpPr>
        <p:spPr>
          <a:xfrm>
            <a:off x="404124" y="1246268"/>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2. </a:t>
            </a:r>
            <a:r>
              <a:rPr lang="zh-CN" altLang="en-US" sz="2000" b="1" dirty="0">
                <a:solidFill>
                  <a:schemeClr val="accent1"/>
                </a:solidFill>
                <a:ea typeface="微软雅黑" panose="020B0503020204020204" pitchFamily="34" charset="-122"/>
                <a:sym typeface="Arial" panose="020B0604020202020204" pitchFamily="34" charset="0"/>
              </a:rPr>
              <a:t>地址服务</a:t>
            </a:r>
          </a:p>
        </p:txBody>
      </p:sp>
    </p:spTree>
    <p:extLst>
      <p:ext uri="{BB962C8B-B14F-4D97-AF65-F5344CB8AC3E}">
        <p14:creationId xmlns:p14="http://schemas.microsoft.com/office/powerpoint/2010/main" val="332143941"/>
      </p:ext>
    </p:extLst>
  </p:cSld>
  <p:clrMapOvr>
    <a:masterClrMapping/>
  </p:clrMapOvr>
  <p:transition spd="med">
    <p:pull/>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a:xfrm>
            <a:off x="590550" y="349251"/>
            <a:ext cx="4772025" cy="523220"/>
          </a:xfrm>
        </p:spPr>
        <p:txBody>
          <a:bodyPr/>
          <a:lstStyle/>
          <a:p>
            <a:r>
              <a:rPr lang="zh-CN" altLang="en-US" dirty="0"/>
              <a:t>地图服务</a:t>
            </a:r>
            <a:endParaRPr lang="en-US" altLang="zh-CN" dirty="0"/>
          </a:p>
        </p:txBody>
      </p:sp>
      <p:sp>
        <p:nvSpPr>
          <p:cNvPr id="13" name="矩形 12">
            <a:extLst>
              <a:ext uri="{FF2B5EF4-FFF2-40B4-BE49-F238E27FC236}">
                <a16:creationId xmlns:a16="http://schemas.microsoft.com/office/drawing/2014/main" id="{5CF3EDD1-E1BD-4B98-937C-7B7A2BAD7D41}"/>
              </a:ext>
            </a:extLst>
          </p:cNvPr>
          <p:cNvSpPr/>
          <p:nvPr/>
        </p:nvSpPr>
        <p:spPr>
          <a:xfrm>
            <a:off x="590549" y="1535586"/>
            <a:ext cx="7399354" cy="1096582"/>
          </a:xfrm>
          <a:prstGeom prst="rect">
            <a:avLst/>
          </a:prstGeom>
        </p:spPr>
        <p:txBody>
          <a:bodyPr wrap="square">
            <a:spAutoFit/>
          </a:bodyPr>
          <a:lstStyle/>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地图</a:t>
            </a:r>
            <a:r>
              <a:rPr lang="en-US" altLang="zh-CN" sz="1200" dirty="0">
                <a:solidFill>
                  <a:schemeClr val="bg1">
                    <a:lumMod val="10000"/>
                    <a:alpha val="70000"/>
                  </a:schemeClr>
                </a:solidFill>
                <a:ea typeface="微软雅黑" panose="020B0503020204020204" pitchFamily="34" charset="-122"/>
                <a:sym typeface="Arial" panose="020B0604020202020204" pitchFamily="34" charset="0"/>
              </a:rPr>
              <a:t>SDK</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：在地图上进行</a:t>
            </a:r>
            <a:r>
              <a:rPr lang="en-US" altLang="zh-CN" sz="1200" dirty="0">
                <a:solidFill>
                  <a:srgbClr val="FF0000">
                    <a:alpha val="70000"/>
                  </a:srgbClr>
                </a:solidFill>
                <a:ea typeface="微软雅黑" panose="020B0503020204020204" pitchFamily="34" charset="-122"/>
                <a:sym typeface="Arial" panose="020B0604020202020204" pitchFamily="34" charset="0"/>
              </a:rPr>
              <a:t>POI</a:t>
            </a:r>
            <a:r>
              <a:rPr lang="zh-CN" altLang="en-US" sz="1200" dirty="0">
                <a:solidFill>
                  <a:srgbClr val="FF0000">
                    <a:alpha val="70000"/>
                  </a:srgbClr>
                </a:solidFill>
                <a:ea typeface="微软雅黑" panose="020B0503020204020204" pitchFamily="34" charset="-122"/>
                <a:sym typeface="Arial" panose="020B0604020202020204" pitchFamily="34" charset="0"/>
              </a:rPr>
              <a:t>点的绘制、多边形编辑</a:t>
            </a: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等功能，进行</a:t>
            </a:r>
            <a:r>
              <a:rPr lang="zh-CN" altLang="en-US" sz="1200" dirty="0">
                <a:solidFill>
                  <a:srgbClr val="FF0000">
                    <a:alpha val="70000"/>
                  </a:srgbClr>
                </a:solidFill>
                <a:ea typeface="微软雅黑" panose="020B0503020204020204" pitchFamily="34" charset="-122"/>
                <a:sym typeface="Arial" panose="020B0604020202020204" pitchFamily="34" charset="0"/>
              </a:rPr>
              <a:t>网点数据维护</a:t>
            </a:r>
            <a:endParaRPr lang="en-US" altLang="zh-CN" sz="1200" dirty="0">
              <a:solidFill>
                <a:srgbClr val="FF0000">
                  <a:alpha val="70000"/>
                </a:srgb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切片服务：体积小、传输快、渲染快、多样式、自定义标注</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a:p>
            <a:pPr marL="171450" indent="-171450">
              <a:lnSpc>
                <a:spcPct val="130000"/>
              </a:lnSpc>
              <a:spcBef>
                <a:spcPts val="600"/>
              </a:spcBef>
              <a:spcAft>
                <a:spcPts val="600"/>
              </a:spcAft>
              <a:buFont typeface="Arial" panose="020B0604020202020204" pitchFamily="34" charset="0"/>
              <a:buChar char="•"/>
            </a:pPr>
            <a:r>
              <a:rPr lang="zh-CN" altLang="en-US" sz="1200" dirty="0">
                <a:solidFill>
                  <a:schemeClr val="bg1">
                    <a:lumMod val="10000"/>
                    <a:alpha val="70000"/>
                  </a:schemeClr>
                </a:solidFill>
                <a:ea typeface="微软雅黑" panose="020B0503020204020204" pitchFamily="34" charset="-122"/>
                <a:sym typeface="Arial" panose="020B0604020202020204" pitchFamily="34" charset="0"/>
              </a:rPr>
              <a:t>空间检索：快速定位、快速加载、快速展示</a:t>
            </a:r>
            <a:endParaRPr lang="en-US" altLang="zh-CN" sz="1200" dirty="0">
              <a:solidFill>
                <a:schemeClr val="bg1">
                  <a:lumMod val="10000"/>
                  <a:alpha val="70000"/>
                </a:schemeClr>
              </a:solidFill>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id="{46553981-4788-4E04-A1C6-320C3B83E2AB}"/>
              </a:ext>
            </a:extLst>
          </p:cNvPr>
          <p:cNvSpPr txBox="1"/>
          <p:nvPr/>
        </p:nvSpPr>
        <p:spPr>
          <a:xfrm>
            <a:off x="590549" y="1072532"/>
            <a:ext cx="1494320" cy="400110"/>
          </a:xfrm>
          <a:prstGeom prst="rect">
            <a:avLst/>
          </a:prstGeom>
          <a:noFill/>
        </p:spPr>
        <p:txBody>
          <a:bodyPr wrap="none" rtlCol="0">
            <a:spAutoFit/>
          </a:bodyPr>
          <a:lstStyle/>
          <a:p>
            <a:r>
              <a:rPr lang="en-US" altLang="zh-CN" sz="2000" b="1" dirty="0">
                <a:solidFill>
                  <a:schemeClr val="accent1"/>
                </a:solidFill>
                <a:ea typeface="微软雅黑" panose="020B0503020204020204" pitchFamily="34" charset="-122"/>
                <a:sym typeface="Arial" panose="020B0604020202020204" pitchFamily="34" charset="0"/>
              </a:rPr>
              <a:t>3. </a:t>
            </a:r>
            <a:r>
              <a:rPr lang="zh-CN" altLang="en-US" sz="2000" b="1" dirty="0">
                <a:solidFill>
                  <a:schemeClr val="accent1"/>
                </a:solidFill>
                <a:ea typeface="微软雅黑" panose="020B0503020204020204" pitchFamily="34" charset="-122"/>
                <a:sym typeface="Arial" panose="020B0604020202020204" pitchFamily="34" charset="0"/>
              </a:rPr>
              <a:t>底图服务</a:t>
            </a:r>
          </a:p>
        </p:txBody>
      </p:sp>
      <p:pic>
        <p:nvPicPr>
          <p:cNvPr id="1026" name="Picture 2">
            <a:extLst>
              <a:ext uri="{FF2B5EF4-FFF2-40B4-BE49-F238E27FC236}">
                <a16:creationId xmlns:a16="http://schemas.microsoft.com/office/drawing/2014/main" id="{E1A6CEC3-5F27-45F7-BB23-00741AF873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212" y="2832482"/>
            <a:ext cx="3240000" cy="18982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B0B25834-C59E-4BA2-ACFD-14D1856A3B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0212" y="5337363"/>
            <a:ext cx="3240000" cy="1317966"/>
          </a:xfrm>
          <a:prstGeom prst="rect">
            <a:avLst/>
          </a:prstGeom>
          <a:noFill/>
          <a:extLst>
            <a:ext uri="{909E8E84-426E-40DD-AFC4-6F175D3DCCD1}">
              <a14:hiddenFill xmlns:a14="http://schemas.microsoft.com/office/drawing/2010/main">
                <a:solidFill>
                  <a:srgbClr val="FFFFFF"/>
                </a:solidFill>
              </a14:hiddenFill>
            </a:ext>
          </a:extLst>
        </p:spPr>
      </p:pic>
      <p:sp>
        <p:nvSpPr>
          <p:cNvPr id="2" name="箭头: 下 1">
            <a:extLst>
              <a:ext uri="{FF2B5EF4-FFF2-40B4-BE49-F238E27FC236}">
                <a16:creationId xmlns:a16="http://schemas.microsoft.com/office/drawing/2014/main" id="{1D789978-C186-4932-80CA-A2DD319B2451}"/>
              </a:ext>
            </a:extLst>
          </p:cNvPr>
          <p:cNvSpPr/>
          <p:nvPr/>
        </p:nvSpPr>
        <p:spPr>
          <a:xfrm>
            <a:off x="5942358" y="4828948"/>
            <a:ext cx="288000" cy="540000"/>
          </a:xfrm>
          <a:prstGeom prst="downArrow">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DDC59180-D945-4F97-B4A6-26CCB009C38B}"/>
              </a:ext>
            </a:extLst>
          </p:cNvPr>
          <p:cNvPicPr>
            <a:picLocks noChangeAspect="1"/>
          </p:cNvPicPr>
          <p:nvPr/>
        </p:nvPicPr>
        <p:blipFill rotWithShape="1">
          <a:blip r:embed="rId5">
            <a:extLst>
              <a:ext uri="{28A0092B-C50C-407E-A947-70E740481C1C}">
                <a14:useLocalDpi xmlns:a14="http://schemas.microsoft.com/office/drawing/2010/main" val="0"/>
              </a:ext>
            </a:extLst>
          </a:blip>
          <a:srcRect t="4013" b="1748"/>
          <a:stretch/>
        </p:blipFill>
        <p:spPr>
          <a:xfrm>
            <a:off x="333104" y="2885750"/>
            <a:ext cx="1800000" cy="3769579"/>
          </a:xfrm>
          <a:prstGeom prst="rect">
            <a:avLst/>
          </a:prstGeom>
        </p:spPr>
      </p:pic>
      <p:pic>
        <p:nvPicPr>
          <p:cNvPr id="8" name="图片 7">
            <a:extLst>
              <a:ext uri="{FF2B5EF4-FFF2-40B4-BE49-F238E27FC236}">
                <a16:creationId xmlns:a16="http://schemas.microsoft.com/office/drawing/2014/main" id="{2C15BDE1-DFF7-4022-8E89-20D5C324049B}"/>
              </a:ext>
            </a:extLst>
          </p:cNvPr>
          <p:cNvPicPr>
            <a:picLocks noChangeAspect="1"/>
          </p:cNvPicPr>
          <p:nvPr/>
        </p:nvPicPr>
        <p:blipFill rotWithShape="1">
          <a:blip r:embed="rId6">
            <a:extLst>
              <a:ext uri="{28A0092B-C50C-407E-A947-70E740481C1C}">
                <a14:useLocalDpi xmlns:a14="http://schemas.microsoft.com/office/drawing/2010/main" val="0"/>
              </a:ext>
            </a:extLst>
          </a:blip>
          <a:srcRect t="4013" b="1748"/>
          <a:stretch/>
        </p:blipFill>
        <p:spPr>
          <a:xfrm>
            <a:off x="2202452" y="2885750"/>
            <a:ext cx="1800000" cy="3769579"/>
          </a:xfrm>
          <a:prstGeom prst="rect">
            <a:avLst/>
          </a:prstGeom>
        </p:spPr>
      </p:pic>
      <p:pic>
        <p:nvPicPr>
          <p:cNvPr id="14" name="图片 13">
            <a:extLst>
              <a:ext uri="{FF2B5EF4-FFF2-40B4-BE49-F238E27FC236}">
                <a16:creationId xmlns:a16="http://schemas.microsoft.com/office/drawing/2014/main" id="{FE553088-FB98-4925-B030-27B931A081F2}"/>
              </a:ext>
            </a:extLst>
          </p:cNvPr>
          <p:cNvPicPr>
            <a:picLocks noChangeAspect="1"/>
          </p:cNvPicPr>
          <p:nvPr/>
        </p:nvPicPr>
        <p:blipFill>
          <a:blip r:embed="rId7"/>
          <a:stretch>
            <a:fillRect/>
          </a:stretch>
        </p:blipFill>
        <p:spPr>
          <a:xfrm>
            <a:off x="7911890" y="4379546"/>
            <a:ext cx="3960000" cy="2129613"/>
          </a:xfrm>
          <a:prstGeom prst="rect">
            <a:avLst/>
          </a:prstGeom>
        </p:spPr>
      </p:pic>
      <p:pic>
        <p:nvPicPr>
          <p:cNvPr id="16" name="图片 15">
            <a:extLst>
              <a:ext uri="{FF2B5EF4-FFF2-40B4-BE49-F238E27FC236}">
                <a16:creationId xmlns:a16="http://schemas.microsoft.com/office/drawing/2014/main" id="{0B908D7A-0923-470F-AB3A-D8B30028E502}"/>
              </a:ext>
            </a:extLst>
          </p:cNvPr>
          <p:cNvPicPr>
            <a:picLocks noChangeAspect="1"/>
          </p:cNvPicPr>
          <p:nvPr/>
        </p:nvPicPr>
        <p:blipFill>
          <a:blip r:embed="rId8"/>
          <a:stretch>
            <a:fillRect/>
          </a:stretch>
        </p:blipFill>
        <p:spPr>
          <a:xfrm>
            <a:off x="7989903" y="2533940"/>
            <a:ext cx="1800000" cy="1486956"/>
          </a:xfrm>
          <a:prstGeom prst="rect">
            <a:avLst/>
          </a:prstGeom>
        </p:spPr>
      </p:pic>
      <p:pic>
        <p:nvPicPr>
          <p:cNvPr id="19" name="图片 18">
            <a:extLst>
              <a:ext uri="{FF2B5EF4-FFF2-40B4-BE49-F238E27FC236}">
                <a16:creationId xmlns:a16="http://schemas.microsoft.com/office/drawing/2014/main" id="{260B949B-6076-4FCD-9AEB-B747FC126705}"/>
              </a:ext>
            </a:extLst>
          </p:cNvPr>
          <p:cNvPicPr>
            <a:picLocks noChangeAspect="1"/>
          </p:cNvPicPr>
          <p:nvPr/>
        </p:nvPicPr>
        <p:blipFill>
          <a:blip r:embed="rId9"/>
          <a:stretch>
            <a:fillRect/>
          </a:stretch>
        </p:blipFill>
        <p:spPr>
          <a:xfrm>
            <a:off x="9957155" y="990083"/>
            <a:ext cx="1800000" cy="1488372"/>
          </a:xfrm>
          <a:prstGeom prst="rect">
            <a:avLst/>
          </a:prstGeom>
        </p:spPr>
      </p:pic>
      <p:pic>
        <p:nvPicPr>
          <p:cNvPr id="21" name="图片 20">
            <a:extLst>
              <a:ext uri="{FF2B5EF4-FFF2-40B4-BE49-F238E27FC236}">
                <a16:creationId xmlns:a16="http://schemas.microsoft.com/office/drawing/2014/main" id="{36934B52-12D3-4687-AB31-6440634E1005}"/>
              </a:ext>
            </a:extLst>
          </p:cNvPr>
          <p:cNvPicPr>
            <a:picLocks noChangeAspect="1"/>
          </p:cNvPicPr>
          <p:nvPr/>
        </p:nvPicPr>
        <p:blipFill>
          <a:blip r:embed="rId10"/>
          <a:stretch>
            <a:fillRect/>
          </a:stretch>
        </p:blipFill>
        <p:spPr>
          <a:xfrm>
            <a:off x="7989903" y="990083"/>
            <a:ext cx="1800000" cy="1488372"/>
          </a:xfrm>
          <a:prstGeom prst="rect">
            <a:avLst/>
          </a:prstGeom>
        </p:spPr>
      </p:pic>
      <p:pic>
        <p:nvPicPr>
          <p:cNvPr id="23" name="图片 22">
            <a:extLst>
              <a:ext uri="{FF2B5EF4-FFF2-40B4-BE49-F238E27FC236}">
                <a16:creationId xmlns:a16="http://schemas.microsoft.com/office/drawing/2014/main" id="{BBC715DC-C848-48EE-B1D8-19AEB1285627}"/>
              </a:ext>
            </a:extLst>
          </p:cNvPr>
          <p:cNvPicPr>
            <a:picLocks noChangeAspect="1"/>
          </p:cNvPicPr>
          <p:nvPr/>
        </p:nvPicPr>
        <p:blipFill>
          <a:blip r:embed="rId11"/>
          <a:stretch>
            <a:fillRect/>
          </a:stretch>
        </p:blipFill>
        <p:spPr>
          <a:xfrm>
            <a:off x="9957155" y="2533940"/>
            <a:ext cx="1800000" cy="1587640"/>
          </a:xfrm>
          <a:prstGeom prst="rect">
            <a:avLst/>
          </a:prstGeom>
        </p:spPr>
      </p:pic>
      <p:sp>
        <p:nvSpPr>
          <p:cNvPr id="3" name="箭头: 圆角右 2">
            <a:extLst>
              <a:ext uri="{FF2B5EF4-FFF2-40B4-BE49-F238E27FC236}">
                <a16:creationId xmlns:a16="http://schemas.microsoft.com/office/drawing/2014/main" id="{1B38FDD7-4A6C-432A-A150-5A911352DAF4}"/>
              </a:ext>
            </a:extLst>
          </p:cNvPr>
          <p:cNvSpPr/>
          <p:nvPr/>
        </p:nvSpPr>
        <p:spPr>
          <a:xfrm>
            <a:off x="6320901" y="2367874"/>
            <a:ext cx="1585376" cy="366376"/>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右 4">
            <a:extLst>
              <a:ext uri="{FF2B5EF4-FFF2-40B4-BE49-F238E27FC236}">
                <a16:creationId xmlns:a16="http://schemas.microsoft.com/office/drawing/2014/main" id="{86372E2D-1094-47FB-B45C-3F3CB099C180}"/>
              </a:ext>
            </a:extLst>
          </p:cNvPr>
          <p:cNvSpPr/>
          <p:nvPr/>
        </p:nvSpPr>
        <p:spPr>
          <a:xfrm>
            <a:off x="4069229" y="4633058"/>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箭头: 右 16">
            <a:extLst>
              <a:ext uri="{FF2B5EF4-FFF2-40B4-BE49-F238E27FC236}">
                <a16:creationId xmlns:a16="http://schemas.microsoft.com/office/drawing/2014/main" id="{F5B20C4F-BBA6-49B6-8761-5AA6B8AE4411}"/>
              </a:ext>
            </a:extLst>
          </p:cNvPr>
          <p:cNvSpPr/>
          <p:nvPr/>
        </p:nvSpPr>
        <p:spPr>
          <a:xfrm>
            <a:off x="7436051" y="5061411"/>
            <a:ext cx="360000" cy="18751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82387979"/>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文本占位符 31">
            <a:extLst>
              <a:ext uri="{FF2B5EF4-FFF2-40B4-BE49-F238E27FC236}">
                <a16:creationId xmlns:a16="http://schemas.microsoft.com/office/drawing/2014/main" id="{AE908E01-7053-400F-9B76-052D15C2BC78}"/>
              </a:ext>
            </a:extLst>
          </p:cNvPr>
          <p:cNvSpPr>
            <a:spLocks noGrp="1"/>
          </p:cNvSpPr>
          <p:nvPr>
            <p:ph type="body" sz="quarter" idx="10"/>
          </p:nvPr>
        </p:nvSpPr>
        <p:spPr/>
        <p:txBody>
          <a:bodyPr/>
          <a:lstStyle/>
          <a:p>
            <a:r>
              <a:rPr lang="zh-CN" altLang="en-US" dirty="0"/>
              <a:t>智慧物流</a:t>
            </a:r>
            <a:endParaRPr lang="en-US" altLang="zh-CN" dirty="0"/>
          </a:p>
        </p:txBody>
      </p:sp>
      <p:pic>
        <p:nvPicPr>
          <p:cNvPr id="47" name="图片 46">
            <a:extLst>
              <a:ext uri="{FF2B5EF4-FFF2-40B4-BE49-F238E27FC236}">
                <a16:creationId xmlns:a16="http://schemas.microsoft.com/office/drawing/2014/main" id="{DC6BE7E9-F17B-BA4A-B3C9-7F42B1D96BC8}"/>
              </a:ext>
            </a:extLst>
          </p:cNvPr>
          <p:cNvPicPr>
            <a:picLocks noChangeAspect="1"/>
          </p:cNvPicPr>
          <p:nvPr/>
        </p:nvPicPr>
        <p:blipFill>
          <a:blip r:embed="rId3"/>
          <a:stretch>
            <a:fillRect/>
          </a:stretch>
        </p:blipFill>
        <p:spPr>
          <a:xfrm>
            <a:off x="860355" y="946505"/>
            <a:ext cx="10182265" cy="5760000"/>
          </a:xfrm>
          <a:prstGeom prst="rect">
            <a:avLst/>
          </a:prstGeom>
        </p:spPr>
      </p:pic>
      <p:pic>
        <p:nvPicPr>
          <p:cNvPr id="19" name="图片 18">
            <a:extLst>
              <a:ext uri="{FF2B5EF4-FFF2-40B4-BE49-F238E27FC236}">
                <a16:creationId xmlns:a16="http://schemas.microsoft.com/office/drawing/2014/main" id="{A47C6294-79F1-604C-BFA5-6CCC04187A5B}"/>
              </a:ext>
            </a:extLst>
          </p:cNvPr>
          <p:cNvPicPr>
            <a:picLocks noChangeAspect="1"/>
          </p:cNvPicPr>
          <p:nvPr/>
        </p:nvPicPr>
        <p:blipFill>
          <a:blip r:embed="rId4"/>
          <a:stretch>
            <a:fillRect/>
          </a:stretch>
        </p:blipFill>
        <p:spPr>
          <a:xfrm>
            <a:off x="1458269" y="1108749"/>
            <a:ext cx="9275462" cy="5400000"/>
          </a:xfrm>
          <a:prstGeom prst="rect">
            <a:avLst/>
          </a:prstGeom>
        </p:spPr>
      </p:pic>
    </p:spTree>
    <p:extLst>
      <p:ext uri="{BB962C8B-B14F-4D97-AF65-F5344CB8AC3E}">
        <p14:creationId xmlns:p14="http://schemas.microsoft.com/office/powerpoint/2010/main" val="942531098"/>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 calcmode="lin" valueType="num">
                                      <p:cBhvr>
                                        <p:cTn id="7" dur="500" fill="hold"/>
                                        <p:tgtEl>
                                          <p:spTgt spid="47"/>
                                        </p:tgtEl>
                                        <p:attrNameLst>
                                          <p:attrName>ppt_w</p:attrName>
                                        </p:attrNameLst>
                                      </p:cBhvr>
                                      <p:tavLst>
                                        <p:tav tm="0">
                                          <p:val>
                                            <p:fltVal val="0"/>
                                          </p:val>
                                        </p:tav>
                                        <p:tav tm="100000">
                                          <p:val>
                                            <p:strVal val="#ppt_w"/>
                                          </p:val>
                                        </p:tav>
                                      </p:tavLst>
                                    </p:anim>
                                    <p:anim calcmode="lin" valueType="num">
                                      <p:cBhvr>
                                        <p:cTn id="8" dur="500" fill="hold"/>
                                        <p:tgtEl>
                                          <p:spTgt spid="47"/>
                                        </p:tgtEl>
                                        <p:attrNameLst>
                                          <p:attrName>ppt_h</p:attrName>
                                        </p:attrNameLst>
                                      </p:cBhvr>
                                      <p:tavLst>
                                        <p:tav tm="0">
                                          <p:val>
                                            <p:fltVal val="0"/>
                                          </p:val>
                                        </p:tav>
                                        <p:tav tm="100000">
                                          <p:val>
                                            <p:strVal val="#ppt_h"/>
                                          </p:val>
                                        </p:tav>
                                      </p:tavLst>
                                    </p:anim>
                                    <p:animEffect transition="in" filter="fade">
                                      <p:cBhvr>
                                        <p:cTn id="9" dur="500"/>
                                        <p:tgtEl>
                                          <p:spTgt spid="4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Name&quot;:&quot;正常&quot;,&quot;HeaderHeight&quot;:15.0,&quot;TopMargin&quot;:0.0,&quot;FooterHeight&quot;:9.0,&quot;BottomMargin&quot;:0.0,&quot;SideMargin&quot;:5.5,&quot;IntervalMargin&quot;:1.5,&quot;Id&quot;:&quot;GuidesStyle_Normal&quot;,&quot;SettingType&quot;:&quot;System&quot;}"/>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模板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PLUS">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3417</TotalTime>
  <Words>658</Words>
  <Application>Microsoft Macintosh PowerPoint</Application>
  <PresentationFormat>宽屏</PresentationFormat>
  <Paragraphs>92</Paragraphs>
  <Slides>14</Slides>
  <Notes>7</Notes>
  <HiddenSlides>0</HiddenSlides>
  <MMClips>0</MMClips>
  <ScaleCrop>false</ScaleCrop>
  <HeadingPairs>
    <vt:vector size="6" baseType="variant">
      <vt:variant>
        <vt:lpstr>已用的字体</vt:lpstr>
      </vt:variant>
      <vt:variant>
        <vt:i4>6</vt:i4>
      </vt:variant>
      <vt:variant>
        <vt:lpstr>主题</vt:lpstr>
      </vt:variant>
      <vt:variant>
        <vt:i4>3</vt:i4>
      </vt:variant>
      <vt:variant>
        <vt:lpstr>幻灯片标题</vt:lpstr>
      </vt:variant>
      <vt:variant>
        <vt:i4>14</vt:i4>
      </vt:variant>
    </vt:vector>
  </HeadingPairs>
  <TitlesOfParts>
    <vt:vector size="23" baseType="lpstr">
      <vt:lpstr>等线</vt:lpstr>
      <vt:lpstr>等线 Light</vt:lpstr>
      <vt:lpstr>微软雅黑</vt:lpstr>
      <vt:lpstr>Arial</vt:lpstr>
      <vt:lpstr>Century Gothic</vt:lpstr>
      <vt:lpstr>Segoe UI Light</vt:lpstr>
      <vt:lpstr>Office 主题​​</vt:lpstr>
      <vt:lpstr>自定义设计方案</vt:lpstr>
      <vt:lpstr>1_OfficePLUS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Zhenyu Xu</dc:creator>
  <cp:lastModifiedBy>Microsoft Office User</cp:lastModifiedBy>
  <cp:revision>374</cp:revision>
  <dcterms:created xsi:type="dcterms:W3CDTF">2019-07-26T03:20:08Z</dcterms:created>
  <dcterms:modified xsi:type="dcterms:W3CDTF">2021-07-01T05:20:44Z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t-zhenxu@microsoft.com</vt:lpwstr>
  </property>
  <property fmtid="{D5CDD505-2E9C-101B-9397-08002B2CF9AE}" pid="5" name="MSIP_Label_f42aa342-8706-4288-bd11-ebb85995028c_SetDate">
    <vt:lpwstr>2019-07-26T03:54:22.9434885Z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c6c83129-e260-4e7e-a13c-00cd4ae7ec28</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